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5" r:id="rId3"/>
    <p:sldId id="257" r:id="rId4"/>
    <p:sldId id="258" r:id="rId5"/>
    <p:sldId id="259" r:id="rId6"/>
    <p:sldId id="260" r:id="rId7"/>
    <p:sldId id="262" r:id="rId8"/>
    <p:sldId id="263" r:id="rId9"/>
    <p:sldId id="264" r:id="rId10"/>
    <p:sldId id="261" r:id="rId11"/>
    <p:sldId id="266" r:id="rId1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029D325E-408A-D24B-8422-31F594679176}">
          <p14:sldIdLst>
            <p14:sldId id="256"/>
          </p14:sldIdLst>
        </p14:section>
        <p14:section name="Sezione senza titolo" id="{DF568C16-AC2A-EE44-AF72-A08EA00469AD}">
          <p14:sldIdLst>
            <p14:sldId id="265"/>
            <p14:sldId id="257"/>
            <p14:sldId id="258"/>
            <p14:sldId id="259"/>
            <p14:sldId id="260"/>
            <p14:sldId id="262"/>
            <p14:sldId id="263"/>
            <p14:sldId id="264"/>
            <p14:sldId id="261"/>
            <p14:sldId id="2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795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94698" autoAdjust="0"/>
  </p:normalViewPr>
  <p:slideViewPr>
    <p:cSldViewPr snapToGrid="0" snapToObjects="1">
      <p:cViewPr varScale="1">
        <p:scale>
          <a:sx n="77" d="100"/>
          <a:sy n="77" d="100"/>
        </p:scale>
        <p:origin x="-86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FD64E-68E3-C249-86C6-E356C3ADFA80}" type="datetimeFigureOut">
              <a:rPr lang="it-IT" smtClean="0"/>
              <a:t>18/11/15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E974F-A1A2-DF44-B965-D9F28CFBF449}" type="slidenum">
              <a:rPr lang="it-IT" smtClean="0"/>
              <a:t>‹n.›</a:t>
            </a:fld>
            <a:endParaRPr lang="it-IT"/>
          </a:p>
        </p:txBody>
      </p:sp>
    </p:spTree>
    <p:extLst>
      <p:ext uri="{BB962C8B-B14F-4D97-AF65-F5344CB8AC3E}">
        <p14:creationId xmlns:p14="http://schemas.microsoft.com/office/powerpoint/2010/main" val="4121662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8CE974F-A1A2-DF44-B965-D9F28CFBF449}" type="slidenum">
              <a:rPr lang="it-IT" smtClean="0"/>
              <a:t>6</a:t>
            </a:fld>
            <a:endParaRPr lang="it-IT"/>
          </a:p>
        </p:txBody>
      </p:sp>
    </p:spTree>
    <p:extLst>
      <p:ext uri="{BB962C8B-B14F-4D97-AF65-F5344CB8AC3E}">
        <p14:creationId xmlns:p14="http://schemas.microsoft.com/office/powerpoint/2010/main" val="375125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8CE974F-A1A2-DF44-B965-D9F28CFBF449}" type="slidenum">
              <a:rPr lang="it-IT" smtClean="0"/>
              <a:t>7</a:t>
            </a:fld>
            <a:endParaRPr lang="it-IT"/>
          </a:p>
        </p:txBody>
      </p:sp>
    </p:spTree>
    <p:extLst>
      <p:ext uri="{BB962C8B-B14F-4D97-AF65-F5344CB8AC3E}">
        <p14:creationId xmlns:p14="http://schemas.microsoft.com/office/powerpoint/2010/main" val="3751255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8CE974F-A1A2-DF44-B965-D9F28CFBF449}" type="slidenum">
              <a:rPr lang="it-IT" smtClean="0"/>
              <a:t>8</a:t>
            </a:fld>
            <a:endParaRPr lang="it-IT"/>
          </a:p>
        </p:txBody>
      </p:sp>
    </p:spTree>
    <p:extLst>
      <p:ext uri="{BB962C8B-B14F-4D97-AF65-F5344CB8AC3E}">
        <p14:creationId xmlns:p14="http://schemas.microsoft.com/office/powerpoint/2010/main" val="375125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8CE974F-A1A2-DF44-B965-D9F28CFBF449}" type="slidenum">
              <a:rPr lang="it-IT" smtClean="0"/>
              <a:t>9</a:t>
            </a:fld>
            <a:endParaRPr lang="it-IT"/>
          </a:p>
        </p:txBody>
      </p:sp>
    </p:spTree>
    <p:extLst>
      <p:ext uri="{BB962C8B-B14F-4D97-AF65-F5344CB8AC3E}">
        <p14:creationId xmlns:p14="http://schemas.microsoft.com/office/powerpoint/2010/main" val="3751255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714FC6D-553A-574E-8904-7FBFD2FBDA05}" type="datetimeFigureOut">
              <a:rPr lang="it-IT" smtClean="0"/>
              <a:t>18/11/15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189791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714FC6D-553A-574E-8904-7FBFD2FBDA05}" type="datetimeFigureOut">
              <a:rPr lang="it-IT" smtClean="0"/>
              <a:t>18/11/15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172880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714FC6D-553A-574E-8904-7FBFD2FBDA05}" type="datetimeFigureOut">
              <a:rPr lang="it-IT" smtClean="0"/>
              <a:t>18/11/15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391313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714FC6D-553A-574E-8904-7FBFD2FBDA05}" type="datetimeFigureOut">
              <a:rPr lang="it-IT" smtClean="0"/>
              <a:t>18/11/15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107318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A714FC6D-553A-574E-8904-7FBFD2FBDA05}" type="datetimeFigureOut">
              <a:rPr lang="it-IT" smtClean="0"/>
              <a:t>18/11/15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1839660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714FC6D-553A-574E-8904-7FBFD2FBDA05}" type="datetimeFigureOut">
              <a:rPr lang="it-IT" smtClean="0"/>
              <a:t>18/11/15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74398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714FC6D-553A-574E-8904-7FBFD2FBDA05}" type="datetimeFigureOut">
              <a:rPr lang="it-IT" smtClean="0"/>
              <a:t>18/11/15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422572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A714FC6D-553A-574E-8904-7FBFD2FBDA05}" type="datetimeFigureOut">
              <a:rPr lang="it-IT" smtClean="0"/>
              <a:t>18/11/15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147038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714FC6D-553A-574E-8904-7FBFD2FBDA05}" type="datetimeFigureOut">
              <a:rPr lang="it-IT" smtClean="0"/>
              <a:t>18/11/15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1155526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A714FC6D-553A-574E-8904-7FBFD2FBDA05}" type="datetimeFigureOut">
              <a:rPr lang="it-IT" smtClean="0"/>
              <a:t>18/11/15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264371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A714FC6D-553A-574E-8904-7FBFD2FBDA05}" type="datetimeFigureOut">
              <a:rPr lang="it-IT" smtClean="0"/>
              <a:t>18/11/15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E8EFB74-7F69-A947-BB6A-0C5362A09C80}" type="slidenum">
              <a:rPr lang="it-IT" smtClean="0"/>
              <a:t>‹n.›</a:t>
            </a:fld>
            <a:endParaRPr lang="it-IT"/>
          </a:p>
        </p:txBody>
      </p:sp>
    </p:spTree>
    <p:extLst>
      <p:ext uri="{BB962C8B-B14F-4D97-AF65-F5344CB8AC3E}">
        <p14:creationId xmlns:p14="http://schemas.microsoft.com/office/powerpoint/2010/main" val="1224016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4FC6D-553A-574E-8904-7FBFD2FBDA05}" type="datetimeFigureOut">
              <a:rPr lang="it-IT" smtClean="0"/>
              <a:t>18/11/15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EFB74-7F69-A947-BB6A-0C5362A09C80}" type="slidenum">
              <a:rPr lang="it-IT" smtClean="0"/>
              <a:t>‹n.›</a:t>
            </a:fld>
            <a:endParaRPr lang="it-IT"/>
          </a:p>
        </p:txBody>
      </p:sp>
    </p:spTree>
    <p:extLst>
      <p:ext uri="{BB962C8B-B14F-4D97-AF65-F5344CB8AC3E}">
        <p14:creationId xmlns:p14="http://schemas.microsoft.com/office/powerpoint/2010/main" val="3668662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4.png"/><Relationship Id="rId5"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5.jpeg"/><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jpeg"/><Relationship Id="rId5"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xml"/><Relationship Id="rId5" Type="http://schemas.openxmlformats.org/officeDocument/2006/relationships/image" Target="../media/image13.jpg"/><Relationship Id="rId6" Type="http://schemas.openxmlformats.org/officeDocument/2006/relationships/image" Target="../media/image6.jpeg"/><Relationship Id="rId7"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79714" y="441475"/>
            <a:ext cx="7478486" cy="725716"/>
          </a:xfrm>
        </p:spPr>
        <p:txBody>
          <a:bodyPr>
            <a:noAutofit/>
          </a:bodyPr>
          <a:lstStyle/>
          <a:p>
            <a:r>
              <a:rPr lang="it-IT" sz="4800" dirty="0">
                <a:solidFill>
                  <a:srgbClr val="660066"/>
                </a:solidFill>
              </a:rPr>
              <a:t>Alice in </a:t>
            </a:r>
            <a:r>
              <a:rPr lang="it-IT" sz="4800" dirty="0" err="1">
                <a:solidFill>
                  <a:srgbClr val="660066"/>
                </a:solidFill>
              </a:rPr>
              <a:t>Wonderland</a:t>
            </a:r>
            <a:r>
              <a:rPr lang="it-IT" sz="4800" dirty="0">
                <a:solidFill>
                  <a:srgbClr val="660066"/>
                </a:solidFill>
              </a:rPr>
              <a:t/>
            </a:r>
            <a:br>
              <a:rPr lang="it-IT" sz="4800" dirty="0">
                <a:solidFill>
                  <a:srgbClr val="660066"/>
                </a:solidFill>
              </a:rPr>
            </a:br>
            <a:endParaRPr lang="it-IT" sz="4800" dirty="0">
              <a:solidFill>
                <a:srgbClr val="660066"/>
              </a:solidFill>
            </a:endParaRPr>
          </a:p>
        </p:txBody>
      </p:sp>
      <p:sp>
        <p:nvSpPr>
          <p:cNvPr id="7" name="CasellaDiTesto 6"/>
          <p:cNvSpPr txBox="1"/>
          <p:nvPr/>
        </p:nvSpPr>
        <p:spPr>
          <a:xfrm>
            <a:off x="6622143" y="6364793"/>
            <a:ext cx="2400905" cy="307777"/>
          </a:xfrm>
          <a:prstGeom prst="rect">
            <a:avLst/>
          </a:prstGeom>
          <a:noFill/>
        </p:spPr>
        <p:txBody>
          <a:bodyPr wrap="square" rtlCol="0">
            <a:spAutoFit/>
          </a:bodyPr>
          <a:lstStyle/>
          <a:p>
            <a:r>
              <a:rPr lang="it-IT" sz="1400" dirty="0" smtClean="0"/>
              <a:t>By the </a:t>
            </a:r>
            <a:r>
              <a:rPr lang="it-IT" sz="1400" dirty="0" err="1" smtClean="0"/>
              <a:t>students</a:t>
            </a:r>
            <a:r>
              <a:rPr lang="it-IT" sz="1400" dirty="0" smtClean="0"/>
              <a:t> of 3a</a:t>
            </a:r>
            <a:endParaRPr lang="it-IT" sz="1400" dirty="0"/>
          </a:p>
        </p:txBody>
      </p:sp>
      <p:pic>
        <p:nvPicPr>
          <p:cNvPr id="3" name="Immagine 2"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62" y="935084"/>
            <a:ext cx="7036492" cy="5297745"/>
          </a:xfrm>
          <a:prstGeom prst="rect">
            <a:avLst/>
          </a:prstGeom>
        </p:spPr>
      </p:pic>
    </p:spTree>
    <p:extLst>
      <p:ext uri="{BB962C8B-B14F-4D97-AF65-F5344CB8AC3E}">
        <p14:creationId xmlns:p14="http://schemas.microsoft.com/office/powerpoint/2010/main" val="3344851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1" nodeType="clickEffect">
                                  <p:stCondLst>
                                    <p:cond delay="0"/>
                                  </p:stCondLst>
                                  <p:childTnLst>
                                    <p:animRot by="21600000">
                                      <p:cBhvr>
                                        <p:cTn id="10" dur="2000" fill="hold"/>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2"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ppt_x"/>
                                          </p:val>
                                        </p:tav>
                                      </p:tavLst>
                                    </p:anim>
                                    <p:anim calcmode="lin" valueType="num">
                                      <p:cBhvr additive="base">
                                        <p:cTn id="26" dur="500"/>
                                        <p:tgtEl>
                                          <p:spTgt spid="7"/>
                                        </p:tgtEl>
                                        <p:attrNameLst>
                                          <p:attrName>ppt_y</p:attrName>
                                        </p:attrNameLst>
                                      </p:cBhvr>
                                      <p:tavLst>
                                        <p:tav tm="0">
                                          <p:val>
                                            <p:strVal val="ppt_y"/>
                                          </p:val>
                                        </p:tav>
                                        <p:tav tm="100000">
                                          <p:val>
                                            <p:strVal val="1+ppt_h/2"/>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329"/>
            <a:ext cx="7772400" cy="1470025"/>
          </a:xfrm>
        </p:spPr>
        <p:txBody>
          <a:bodyPr>
            <a:normAutofit/>
          </a:bodyPr>
          <a:lstStyle/>
          <a:p>
            <a:r>
              <a:rPr lang="it-IT" dirty="0">
                <a:solidFill>
                  <a:srgbClr val="17958A"/>
                </a:solidFill>
              </a:rPr>
              <a:t>The Gender </a:t>
            </a:r>
            <a:r>
              <a:rPr lang="it-IT" sz="1800" dirty="0">
                <a:solidFill>
                  <a:srgbClr val="17958A"/>
                </a:solidFill>
              </a:rPr>
              <a:t/>
            </a:r>
            <a:br>
              <a:rPr lang="it-IT" sz="1800" dirty="0">
                <a:solidFill>
                  <a:srgbClr val="17958A"/>
                </a:solidFill>
              </a:rPr>
            </a:br>
            <a:endParaRPr lang="it-IT" sz="1800" dirty="0">
              <a:solidFill>
                <a:srgbClr val="17958A"/>
              </a:solidFill>
            </a:endParaRPr>
          </a:p>
        </p:txBody>
      </p:sp>
      <p:sp>
        <p:nvSpPr>
          <p:cNvPr id="3" name="Sottotitolo 2"/>
          <p:cNvSpPr>
            <a:spLocks noGrp="1"/>
          </p:cNvSpPr>
          <p:nvPr>
            <p:ph type="subTitle" idx="1"/>
          </p:nvPr>
        </p:nvSpPr>
        <p:spPr>
          <a:xfrm>
            <a:off x="1371600" y="1491343"/>
            <a:ext cx="6400800" cy="1752600"/>
          </a:xfrm>
        </p:spPr>
        <p:txBody>
          <a:bodyPr>
            <a:normAutofit fontScale="92500" lnSpcReduction="20000"/>
          </a:bodyPr>
          <a:lstStyle/>
          <a:p>
            <a:pPr algn="l"/>
            <a:r>
              <a:rPr lang="it-IT" sz="1700" dirty="0">
                <a:solidFill>
                  <a:schemeClr val="tx1"/>
                </a:solidFill>
              </a:rPr>
              <a:t>Lewis Carroll </a:t>
            </a:r>
            <a:r>
              <a:rPr lang="it-IT" sz="1700" dirty="0" err="1">
                <a:solidFill>
                  <a:schemeClr val="tx1"/>
                </a:solidFill>
              </a:rPr>
              <a:t>wrote</a:t>
            </a:r>
            <a:r>
              <a:rPr lang="it-IT" sz="1700" dirty="0">
                <a:solidFill>
                  <a:schemeClr val="tx1"/>
                </a:solidFill>
              </a:rPr>
              <a:t> Alice Adventures in </a:t>
            </a:r>
            <a:r>
              <a:rPr lang="it-IT" sz="1700" dirty="0" err="1">
                <a:solidFill>
                  <a:schemeClr val="tx1"/>
                </a:solidFill>
              </a:rPr>
              <a:t>Wonderland</a:t>
            </a:r>
            <a:r>
              <a:rPr lang="it-IT" sz="1700" dirty="0">
                <a:solidFill>
                  <a:schemeClr val="tx1"/>
                </a:solidFill>
              </a:rPr>
              <a:t> in 1865, </a:t>
            </a:r>
            <a:r>
              <a:rPr lang="it-IT" sz="1700" dirty="0" err="1">
                <a:solidFill>
                  <a:schemeClr val="tx1"/>
                </a:solidFill>
              </a:rPr>
              <a:t>it</a:t>
            </a:r>
            <a:r>
              <a:rPr lang="it-IT" sz="1700" dirty="0">
                <a:solidFill>
                  <a:schemeClr val="tx1"/>
                </a:solidFill>
              </a:rPr>
              <a:t> </a:t>
            </a:r>
            <a:r>
              <a:rPr lang="it-IT" sz="1700" dirty="0" err="1">
                <a:solidFill>
                  <a:schemeClr val="tx1"/>
                </a:solidFill>
              </a:rPr>
              <a:t>is</a:t>
            </a:r>
            <a:r>
              <a:rPr lang="it-IT" sz="1700" dirty="0">
                <a:solidFill>
                  <a:schemeClr val="tx1"/>
                </a:solidFill>
              </a:rPr>
              <a:t> a </a:t>
            </a:r>
            <a:r>
              <a:rPr lang="it-IT" sz="1700" dirty="0" err="1">
                <a:solidFill>
                  <a:schemeClr val="tx1"/>
                </a:solidFill>
              </a:rPr>
              <a:t>fantastic</a:t>
            </a:r>
            <a:r>
              <a:rPr lang="it-IT" sz="1700" dirty="0">
                <a:solidFill>
                  <a:schemeClr val="tx1"/>
                </a:solidFill>
              </a:rPr>
              <a:t> nonsense </a:t>
            </a:r>
            <a:r>
              <a:rPr lang="it-IT" sz="1700" dirty="0" err="1">
                <a:solidFill>
                  <a:schemeClr val="tx1"/>
                </a:solidFill>
              </a:rPr>
              <a:t>wonderful</a:t>
            </a:r>
            <a:r>
              <a:rPr lang="it-IT" sz="1700" dirty="0">
                <a:solidFill>
                  <a:schemeClr val="tx1"/>
                </a:solidFill>
              </a:rPr>
              <a:t> </a:t>
            </a:r>
            <a:r>
              <a:rPr lang="it-IT" sz="1700" dirty="0" err="1">
                <a:solidFill>
                  <a:schemeClr val="tx1"/>
                </a:solidFill>
              </a:rPr>
              <a:t>novel</a:t>
            </a:r>
            <a:r>
              <a:rPr lang="it-IT" sz="1700" dirty="0">
                <a:solidFill>
                  <a:schemeClr val="tx1"/>
                </a:solidFill>
              </a:rPr>
              <a:t>.</a:t>
            </a:r>
          </a:p>
          <a:p>
            <a:pPr algn="l"/>
            <a:r>
              <a:rPr lang="it-IT" sz="1700" dirty="0">
                <a:solidFill>
                  <a:schemeClr val="tx1"/>
                </a:solidFill>
              </a:rPr>
              <a:t>The </a:t>
            </a:r>
            <a:r>
              <a:rPr lang="it-IT" sz="1700" dirty="0" err="1" smtClean="0">
                <a:solidFill>
                  <a:schemeClr val="tx1"/>
                </a:solidFill>
              </a:rPr>
              <a:t>theory</a:t>
            </a:r>
            <a:r>
              <a:rPr lang="it-IT" sz="1700" dirty="0" smtClean="0">
                <a:solidFill>
                  <a:schemeClr val="tx1"/>
                </a:solidFill>
              </a:rPr>
              <a:t> </a:t>
            </a:r>
            <a:r>
              <a:rPr lang="it-IT" sz="1700" dirty="0">
                <a:solidFill>
                  <a:schemeClr val="tx1"/>
                </a:solidFill>
              </a:rPr>
              <a:t>of the book </a:t>
            </a:r>
            <a:r>
              <a:rPr lang="it-IT" sz="1700" dirty="0" err="1">
                <a:solidFill>
                  <a:schemeClr val="tx1"/>
                </a:solidFill>
              </a:rPr>
              <a:t>is</a:t>
            </a:r>
            <a:r>
              <a:rPr lang="it-IT" sz="1700" dirty="0">
                <a:solidFill>
                  <a:schemeClr val="tx1"/>
                </a:solidFill>
              </a:rPr>
              <a:t> </a:t>
            </a:r>
            <a:r>
              <a:rPr lang="it-IT" sz="1700" dirty="0" err="1">
                <a:solidFill>
                  <a:schemeClr val="tx1"/>
                </a:solidFill>
              </a:rPr>
              <a:t>that</a:t>
            </a:r>
            <a:r>
              <a:rPr lang="it-IT" sz="1700" dirty="0">
                <a:solidFill>
                  <a:schemeClr val="tx1"/>
                </a:solidFill>
              </a:rPr>
              <a:t> a </a:t>
            </a:r>
            <a:r>
              <a:rPr lang="it-IT" sz="1700" dirty="0" err="1">
                <a:solidFill>
                  <a:schemeClr val="tx1"/>
                </a:solidFill>
              </a:rPr>
              <a:t>summer</a:t>
            </a:r>
            <a:r>
              <a:rPr lang="it-IT" sz="1700" dirty="0">
                <a:solidFill>
                  <a:schemeClr val="tx1"/>
                </a:solidFill>
              </a:rPr>
              <a:t> </a:t>
            </a:r>
            <a:r>
              <a:rPr lang="it-IT" sz="1700" dirty="0" err="1">
                <a:solidFill>
                  <a:schemeClr val="tx1"/>
                </a:solidFill>
              </a:rPr>
              <a:t>day</a:t>
            </a:r>
            <a:r>
              <a:rPr lang="it-IT" sz="1700" dirty="0">
                <a:solidFill>
                  <a:schemeClr val="tx1"/>
                </a:solidFill>
              </a:rPr>
              <a:t> </a:t>
            </a:r>
            <a:r>
              <a:rPr lang="it-IT" sz="1700" dirty="0" err="1">
                <a:solidFill>
                  <a:schemeClr val="tx1"/>
                </a:solidFill>
              </a:rPr>
              <a:t>three</a:t>
            </a:r>
            <a:r>
              <a:rPr lang="it-IT" sz="1700" dirty="0">
                <a:solidFill>
                  <a:schemeClr val="tx1"/>
                </a:solidFill>
              </a:rPr>
              <a:t> </a:t>
            </a:r>
            <a:r>
              <a:rPr lang="it-IT" sz="1700" dirty="0" err="1">
                <a:solidFill>
                  <a:schemeClr val="tx1"/>
                </a:solidFill>
              </a:rPr>
              <a:t>girls</a:t>
            </a:r>
            <a:r>
              <a:rPr lang="it-IT" sz="1700" dirty="0">
                <a:solidFill>
                  <a:schemeClr val="tx1"/>
                </a:solidFill>
              </a:rPr>
              <a:t> </a:t>
            </a:r>
            <a:r>
              <a:rPr lang="it-IT" sz="1700" dirty="0" err="1" smtClean="0">
                <a:solidFill>
                  <a:schemeClr val="tx1"/>
                </a:solidFill>
              </a:rPr>
              <a:t>were</a:t>
            </a:r>
            <a:r>
              <a:rPr lang="it-IT" sz="1700" dirty="0" smtClean="0">
                <a:solidFill>
                  <a:schemeClr val="tx1"/>
                </a:solidFill>
              </a:rPr>
              <a:t> </a:t>
            </a:r>
            <a:r>
              <a:rPr lang="it-IT" sz="1700" dirty="0">
                <a:solidFill>
                  <a:schemeClr val="tx1"/>
                </a:solidFill>
              </a:rPr>
              <a:t>on a boat on the </a:t>
            </a:r>
            <a:r>
              <a:rPr lang="it-IT" sz="1700" dirty="0" err="1" smtClean="0">
                <a:solidFill>
                  <a:schemeClr val="tx1"/>
                </a:solidFill>
              </a:rPr>
              <a:t>Thames</a:t>
            </a:r>
            <a:r>
              <a:rPr lang="it-IT" sz="1700" dirty="0" smtClean="0">
                <a:solidFill>
                  <a:schemeClr val="tx1"/>
                </a:solidFill>
              </a:rPr>
              <a:t>; </a:t>
            </a:r>
            <a:r>
              <a:rPr lang="it-IT" sz="1700" dirty="0">
                <a:solidFill>
                  <a:schemeClr val="tx1"/>
                </a:solidFill>
              </a:rPr>
              <a:t>the </a:t>
            </a:r>
            <a:r>
              <a:rPr lang="it-IT" sz="1700" dirty="0" err="1">
                <a:solidFill>
                  <a:schemeClr val="tx1"/>
                </a:solidFill>
              </a:rPr>
              <a:t>travel</a:t>
            </a:r>
            <a:r>
              <a:rPr lang="it-IT" sz="1700" dirty="0">
                <a:solidFill>
                  <a:schemeClr val="tx1"/>
                </a:solidFill>
              </a:rPr>
              <a:t> </a:t>
            </a:r>
            <a:r>
              <a:rPr lang="it-IT" sz="1700" dirty="0" err="1">
                <a:solidFill>
                  <a:schemeClr val="tx1"/>
                </a:solidFill>
              </a:rPr>
              <a:t>began</a:t>
            </a:r>
            <a:r>
              <a:rPr lang="it-IT" sz="1700" dirty="0">
                <a:solidFill>
                  <a:schemeClr val="tx1"/>
                </a:solidFill>
              </a:rPr>
              <a:t> </a:t>
            </a:r>
            <a:r>
              <a:rPr lang="it-IT" sz="1700" dirty="0" err="1">
                <a:solidFill>
                  <a:schemeClr val="tx1"/>
                </a:solidFill>
              </a:rPr>
              <a:t>at</a:t>
            </a:r>
            <a:r>
              <a:rPr lang="it-IT" sz="1700" dirty="0">
                <a:solidFill>
                  <a:schemeClr val="tx1"/>
                </a:solidFill>
              </a:rPr>
              <a:t> </a:t>
            </a:r>
            <a:r>
              <a:rPr lang="it-IT" sz="1700" dirty="0" err="1">
                <a:solidFill>
                  <a:schemeClr val="tx1"/>
                </a:solidFill>
              </a:rPr>
              <a:t>Folly</a:t>
            </a:r>
            <a:r>
              <a:rPr lang="it-IT" sz="1700" dirty="0">
                <a:solidFill>
                  <a:schemeClr val="tx1"/>
                </a:solidFill>
              </a:rPr>
              <a:t> Bridge(Oxford) and </a:t>
            </a:r>
            <a:r>
              <a:rPr lang="it-IT" sz="1700" dirty="0" err="1">
                <a:solidFill>
                  <a:schemeClr val="tx1"/>
                </a:solidFill>
              </a:rPr>
              <a:t>it</a:t>
            </a:r>
            <a:r>
              <a:rPr lang="it-IT" sz="1700" dirty="0">
                <a:solidFill>
                  <a:schemeClr val="tx1"/>
                </a:solidFill>
              </a:rPr>
              <a:t> </a:t>
            </a:r>
            <a:r>
              <a:rPr lang="it-IT" sz="1700" dirty="0" err="1">
                <a:solidFill>
                  <a:schemeClr val="tx1"/>
                </a:solidFill>
              </a:rPr>
              <a:t>finished</a:t>
            </a:r>
            <a:r>
              <a:rPr lang="it-IT" sz="1700" dirty="0">
                <a:solidFill>
                  <a:schemeClr val="tx1"/>
                </a:solidFill>
              </a:rPr>
              <a:t> </a:t>
            </a:r>
            <a:r>
              <a:rPr lang="it-IT" sz="1700" dirty="0" err="1">
                <a:solidFill>
                  <a:schemeClr val="tx1"/>
                </a:solidFill>
              </a:rPr>
              <a:t>at</a:t>
            </a:r>
            <a:r>
              <a:rPr lang="it-IT" sz="1700" dirty="0">
                <a:solidFill>
                  <a:schemeClr val="tx1"/>
                </a:solidFill>
              </a:rPr>
              <a:t> </a:t>
            </a:r>
            <a:r>
              <a:rPr lang="it-IT" sz="1700" dirty="0" err="1">
                <a:solidFill>
                  <a:schemeClr val="tx1"/>
                </a:solidFill>
              </a:rPr>
              <a:t>Godstow</a:t>
            </a:r>
            <a:r>
              <a:rPr lang="it-IT" sz="1700" dirty="0">
                <a:solidFill>
                  <a:schemeClr val="tx1"/>
                </a:solidFill>
              </a:rPr>
              <a:t> and Carroll </a:t>
            </a:r>
            <a:r>
              <a:rPr lang="it-IT" sz="1700" dirty="0" err="1" smtClean="0">
                <a:solidFill>
                  <a:schemeClr val="tx1"/>
                </a:solidFill>
              </a:rPr>
              <a:t>told</a:t>
            </a:r>
            <a:r>
              <a:rPr lang="it-IT" sz="1700" dirty="0" smtClean="0">
                <a:solidFill>
                  <a:schemeClr val="tx1"/>
                </a:solidFill>
              </a:rPr>
              <a:t> </a:t>
            </a:r>
            <a:r>
              <a:rPr lang="it-IT" sz="1700" dirty="0" err="1">
                <a:solidFill>
                  <a:schemeClr val="tx1"/>
                </a:solidFill>
              </a:rPr>
              <a:t>them</a:t>
            </a:r>
            <a:r>
              <a:rPr lang="it-IT" sz="1700" dirty="0">
                <a:solidFill>
                  <a:schemeClr val="tx1"/>
                </a:solidFill>
              </a:rPr>
              <a:t> a story and </a:t>
            </a:r>
            <a:r>
              <a:rPr lang="it-IT" sz="1700" dirty="0" err="1">
                <a:solidFill>
                  <a:schemeClr val="tx1"/>
                </a:solidFill>
              </a:rPr>
              <a:t>then</a:t>
            </a:r>
            <a:r>
              <a:rPr lang="it-IT" sz="1700" dirty="0">
                <a:solidFill>
                  <a:schemeClr val="tx1"/>
                </a:solidFill>
              </a:rPr>
              <a:t> Alice </a:t>
            </a:r>
            <a:r>
              <a:rPr lang="it-IT" sz="1700" dirty="0" err="1">
                <a:solidFill>
                  <a:schemeClr val="tx1"/>
                </a:solidFill>
              </a:rPr>
              <a:t>asked</a:t>
            </a:r>
            <a:r>
              <a:rPr lang="it-IT" sz="1700" dirty="0">
                <a:solidFill>
                  <a:schemeClr val="tx1"/>
                </a:solidFill>
              </a:rPr>
              <a:t> </a:t>
            </a:r>
            <a:r>
              <a:rPr lang="it-IT" sz="1700" dirty="0" err="1">
                <a:solidFill>
                  <a:schemeClr val="tx1"/>
                </a:solidFill>
              </a:rPr>
              <a:t>him</a:t>
            </a:r>
            <a:r>
              <a:rPr lang="it-IT" sz="1700" dirty="0">
                <a:solidFill>
                  <a:schemeClr val="tx1"/>
                </a:solidFill>
              </a:rPr>
              <a:t> to </a:t>
            </a:r>
            <a:r>
              <a:rPr lang="it-IT" sz="1700" dirty="0" err="1">
                <a:solidFill>
                  <a:schemeClr val="tx1"/>
                </a:solidFill>
              </a:rPr>
              <a:t>write</a:t>
            </a:r>
            <a:r>
              <a:rPr lang="it-IT" sz="1700" dirty="0">
                <a:solidFill>
                  <a:schemeClr val="tx1"/>
                </a:solidFill>
              </a:rPr>
              <a:t> and </a:t>
            </a:r>
            <a:r>
              <a:rPr lang="it-IT" sz="1700" dirty="0" err="1">
                <a:solidFill>
                  <a:schemeClr val="tx1"/>
                </a:solidFill>
              </a:rPr>
              <a:t>publish</a:t>
            </a:r>
            <a:r>
              <a:rPr lang="it-IT" sz="1700" dirty="0">
                <a:solidFill>
                  <a:schemeClr val="tx1"/>
                </a:solidFill>
              </a:rPr>
              <a:t> </a:t>
            </a:r>
            <a:r>
              <a:rPr lang="it-IT" sz="1700" dirty="0" err="1">
                <a:solidFill>
                  <a:schemeClr val="tx1"/>
                </a:solidFill>
              </a:rPr>
              <a:t>it</a:t>
            </a:r>
            <a:r>
              <a:rPr lang="it-IT" sz="1700" dirty="0">
                <a:solidFill>
                  <a:schemeClr val="tx1"/>
                </a:solidFill>
              </a:rPr>
              <a:t>.</a:t>
            </a:r>
          </a:p>
          <a:p>
            <a:pPr algn="l"/>
            <a:r>
              <a:rPr lang="it-IT" sz="1700" dirty="0" err="1">
                <a:solidFill>
                  <a:schemeClr val="tx1"/>
                </a:solidFill>
              </a:rPr>
              <a:t>It</a:t>
            </a:r>
            <a:r>
              <a:rPr lang="it-IT" sz="1700" dirty="0">
                <a:solidFill>
                  <a:schemeClr val="tx1"/>
                </a:solidFill>
              </a:rPr>
              <a:t> 150° </a:t>
            </a:r>
            <a:r>
              <a:rPr lang="it-IT" sz="1700" dirty="0" err="1">
                <a:solidFill>
                  <a:schemeClr val="tx1"/>
                </a:solidFill>
              </a:rPr>
              <a:t>anniversary</a:t>
            </a:r>
            <a:r>
              <a:rPr lang="it-IT" sz="1700" dirty="0">
                <a:solidFill>
                  <a:schemeClr val="tx1"/>
                </a:solidFill>
              </a:rPr>
              <a:t> </a:t>
            </a:r>
            <a:r>
              <a:rPr lang="it-IT" sz="1700" dirty="0" err="1">
                <a:solidFill>
                  <a:schemeClr val="tx1"/>
                </a:solidFill>
              </a:rPr>
              <a:t>is</a:t>
            </a:r>
            <a:r>
              <a:rPr lang="it-IT" sz="1700" dirty="0">
                <a:solidFill>
                  <a:schemeClr val="tx1"/>
                </a:solidFill>
              </a:rPr>
              <a:t> </a:t>
            </a:r>
            <a:r>
              <a:rPr lang="it-IT" sz="1700" dirty="0" err="1">
                <a:solidFill>
                  <a:schemeClr val="tx1"/>
                </a:solidFill>
              </a:rPr>
              <a:t>celebrated</a:t>
            </a:r>
            <a:r>
              <a:rPr lang="it-IT" sz="1700" dirty="0">
                <a:solidFill>
                  <a:schemeClr val="tx1"/>
                </a:solidFill>
              </a:rPr>
              <a:t> </a:t>
            </a:r>
            <a:r>
              <a:rPr lang="it-IT" sz="1700" dirty="0" err="1">
                <a:solidFill>
                  <a:schemeClr val="tx1"/>
                </a:solidFill>
              </a:rPr>
              <a:t>this</a:t>
            </a:r>
            <a:r>
              <a:rPr lang="it-IT" sz="1700" dirty="0">
                <a:solidFill>
                  <a:schemeClr val="tx1"/>
                </a:solidFill>
              </a:rPr>
              <a:t> </a:t>
            </a:r>
            <a:r>
              <a:rPr lang="it-IT" sz="1700" dirty="0" err="1">
                <a:solidFill>
                  <a:schemeClr val="tx1"/>
                </a:solidFill>
              </a:rPr>
              <a:t>year</a:t>
            </a:r>
            <a:r>
              <a:rPr lang="it-IT" sz="1700" dirty="0">
                <a:solidFill>
                  <a:schemeClr val="tx1"/>
                </a:solidFill>
              </a:rPr>
              <a:t> with a </a:t>
            </a:r>
            <a:r>
              <a:rPr lang="it-IT" sz="1700" dirty="0" err="1">
                <a:solidFill>
                  <a:schemeClr val="tx1"/>
                </a:solidFill>
              </a:rPr>
              <a:t>lot</a:t>
            </a:r>
            <a:r>
              <a:rPr lang="it-IT" sz="1700" dirty="0">
                <a:solidFill>
                  <a:schemeClr val="tx1"/>
                </a:solidFill>
              </a:rPr>
              <a:t> of </a:t>
            </a:r>
            <a:r>
              <a:rPr lang="it-IT" sz="1700" dirty="0" err="1">
                <a:solidFill>
                  <a:schemeClr val="tx1"/>
                </a:solidFill>
              </a:rPr>
              <a:t>festivals</a:t>
            </a:r>
            <a:r>
              <a:rPr lang="it-IT" sz="1700" dirty="0">
                <a:solidFill>
                  <a:schemeClr val="tx1"/>
                </a:solidFill>
              </a:rPr>
              <a:t> and </a:t>
            </a:r>
            <a:r>
              <a:rPr lang="it-IT" sz="1700" dirty="0" err="1">
                <a:solidFill>
                  <a:schemeClr val="tx1"/>
                </a:solidFill>
              </a:rPr>
              <a:t>expositions</a:t>
            </a:r>
            <a:r>
              <a:rPr lang="it-IT" sz="1700" dirty="0">
                <a:solidFill>
                  <a:schemeClr val="tx1"/>
                </a:solidFill>
              </a:rPr>
              <a:t>, </a:t>
            </a:r>
            <a:r>
              <a:rPr lang="it-IT" sz="1700" dirty="0" err="1">
                <a:solidFill>
                  <a:schemeClr val="tx1"/>
                </a:solidFill>
              </a:rPr>
              <a:t>it</a:t>
            </a:r>
            <a:r>
              <a:rPr lang="it-IT" sz="1700" dirty="0">
                <a:solidFill>
                  <a:schemeClr val="tx1"/>
                </a:solidFill>
              </a:rPr>
              <a:t> </a:t>
            </a:r>
            <a:r>
              <a:rPr lang="it-IT" sz="1700" dirty="0" err="1">
                <a:solidFill>
                  <a:schemeClr val="tx1"/>
                </a:solidFill>
              </a:rPr>
              <a:t>is</a:t>
            </a:r>
            <a:r>
              <a:rPr lang="it-IT" sz="1700" dirty="0">
                <a:solidFill>
                  <a:schemeClr val="tx1"/>
                </a:solidFill>
              </a:rPr>
              <a:t> a </a:t>
            </a:r>
            <a:r>
              <a:rPr lang="it-IT" sz="1700" dirty="0" err="1">
                <a:solidFill>
                  <a:schemeClr val="tx1"/>
                </a:solidFill>
              </a:rPr>
              <a:t>very</a:t>
            </a:r>
            <a:r>
              <a:rPr lang="it-IT" sz="1700" dirty="0">
                <a:solidFill>
                  <a:schemeClr val="tx1"/>
                </a:solidFill>
              </a:rPr>
              <a:t> </a:t>
            </a:r>
            <a:r>
              <a:rPr lang="it-IT" sz="1700" dirty="0" err="1">
                <a:solidFill>
                  <a:schemeClr val="tx1"/>
                </a:solidFill>
              </a:rPr>
              <a:t>important</a:t>
            </a:r>
            <a:r>
              <a:rPr lang="it-IT" sz="1700" dirty="0">
                <a:solidFill>
                  <a:schemeClr val="tx1"/>
                </a:solidFill>
              </a:rPr>
              <a:t> </a:t>
            </a:r>
            <a:r>
              <a:rPr lang="it-IT" sz="1700" dirty="0" err="1">
                <a:solidFill>
                  <a:schemeClr val="tx1"/>
                </a:solidFill>
              </a:rPr>
              <a:t>year</a:t>
            </a:r>
            <a:r>
              <a:rPr lang="it-IT" sz="1700" dirty="0">
                <a:solidFill>
                  <a:schemeClr val="tx1"/>
                </a:solidFill>
              </a:rPr>
              <a:t> for </a:t>
            </a:r>
            <a:r>
              <a:rPr lang="it-IT" sz="1700" dirty="0" err="1">
                <a:solidFill>
                  <a:schemeClr val="tx1"/>
                </a:solidFill>
              </a:rPr>
              <a:t>world's</a:t>
            </a:r>
            <a:r>
              <a:rPr lang="it-IT" sz="1700" dirty="0">
                <a:solidFill>
                  <a:schemeClr val="tx1"/>
                </a:solidFill>
              </a:rPr>
              <a:t> </a:t>
            </a:r>
            <a:r>
              <a:rPr lang="it-IT" sz="1700" dirty="0" err="1">
                <a:solidFill>
                  <a:schemeClr val="tx1"/>
                </a:solidFill>
              </a:rPr>
              <a:t>literature</a:t>
            </a:r>
            <a:r>
              <a:rPr lang="it-IT" sz="1700" dirty="0">
                <a:solidFill>
                  <a:schemeClr val="tx1"/>
                </a:solidFill>
              </a:rPr>
              <a:t>.</a:t>
            </a:r>
          </a:p>
          <a:p>
            <a:pPr algn="l"/>
            <a:endParaRPr lang="it-IT" sz="1600" dirty="0">
              <a:solidFill>
                <a:schemeClr val="tx1"/>
              </a:solidFill>
            </a:endParaRPr>
          </a:p>
        </p:txBody>
      </p:sp>
      <p:pic>
        <p:nvPicPr>
          <p:cNvPr id="7" name="Immagine 6"/>
          <p:cNvPicPr>
            <a:picLocks noChangeAspect="1"/>
          </p:cNvPicPr>
          <p:nvPr/>
        </p:nvPicPr>
        <p:blipFill>
          <a:blip r:embed="rId4"/>
          <a:stretch>
            <a:fillRect/>
          </a:stretch>
        </p:blipFill>
        <p:spPr>
          <a:xfrm>
            <a:off x="2497667" y="3539368"/>
            <a:ext cx="3973286" cy="297996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2752" y="6169313"/>
            <a:ext cx="471847" cy="552798"/>
          </a:xfrm>
          <a:prstGeom prst="rect">
            <a:avLst/>
          </a:prstGeom>
        </p:spPr>
      </p:pic>
    </p:spTree>
    <p:extLst>
      <p:ext uri="{BB962C8B-B14F-4D97-AF65-F5344CB8AC3E}">
        <p14:creationId xmlns:p14="http://schemas.microsoft.com/office/powerpoint/2010/main" val="2344891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anim calcmode="lin" valueType="num">
                                      <p:cBhvr>
                                        <p:cTn id="16"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2000"/>
                                        <p:tgtEl>
                                          <p:spTgt spid="3">
                                            <p:txEl>
                                              <p:pRg st="1" end="1"/>
                                            </p:txEl>
                                          </p:spTgt>
                                        </p:tgtEl>
                                      </p:cBhvr>
                                    </p:animEffect>
                                    <p:anim calcmode="lin" valueType="num">
                                      <p:cBhvr>
                                        <p:cTn id="24"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anim calcmode="lin" valueType="num">
                                      <p:cBhvr>
                                        <p:cTn id="32"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33"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4"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25" presetClass="exit" presetSubtype="0" fill="hold" grpId="1" nodeType="clickEffect">
                                  <p:stCondLst>
                                    <p:cond delay="0"/>
                                  </p:stCondLst>
                                  <p:childTnLst>
                                    <p:animEffect transition="out" filter="fade">
                                      <p:cBhvr>
                                        <p:cTn id="38" dur="1000" accel="50000">
                                          <p:stCondLst>
                                            <p:cond delay="0"/>
                                          </p:stCondLst>
                                        </p:cTn>
                                        <p:tgtEl>
                                          <p:spTgt spid="3">
                                            <p:txEl>
                                              <p:pRg st="0" end="0"/>
                                            </p:txEl>
                                          </p:spTgt>
                                        </p:tgtEl>
                                      </p:cBhvr>
                                    </p:animEffect>
                                    <p:anim calcmode="lin" valueType="num">
                                      <p:cBhvr>
                                        <p:cTn id="39" dur="500" accel="50000">
                                          <p:stCondLst>
                                            <p:cond delay="0"/>
                                          </p:stCondLst>
                                        </p:cTn>
                                        <p:tgtEl>
                                          <p:spTgt spid="3">
                                            <p:txEl>
                                              <p:pRg st="0" end="0"/>
                                            </p:txEl>
                                          </p:spTgt>
                                        </p:tgtEl>
                                        <p:attrNameLst>
                                          <p:attrName>ppt_y</p:attrName>
                                        </p:attrNameLst>
                                      </p:cBhvr>
                                      <p:tavLst>
                                        <p:tav tm="0">
                                          <p:val>
                                            <p:strVal val="ppt_y"/>
                                          </p:val>
                                        </p:tav>
                                        <p:tav tm="100000">
                                          <p:val>
                                            <p:strVal val="ppt_y+.1"/>
                                          </p:val>
                                        </p:tav>
                                      </p:tavLst>
                                    </p:anim>
                                    <p:anim calcmode="lin" valueType="num">
                                      <p:cBhvr>
                                        <p:cTn id="40" dur="500" decel="50000">
                                          <p:stCondLst>
                                            <p:cond delay="500"/>
                                          </p:stCondLst>
                                        </p:cTn>
                                        <p:tgtEl>
                                          <p:spTgt spid="3">
                                            <p:txEl>
                                              <p:pRg st="0" end="0"/>
                                            </p:txEl>
                                          </p:spTgt>
                                        </p:tgtEl>
                                        <p:attrNameLst>
                                          <p:attrName>ppt_y</p:attrName>
                                        </p:attrNameLst>
                                      </p:cBhvr>
                                      <p:tavLst>
                                        <p:tav tm="0">
                                          <p:val>
                                            <p:strVal val="ppt_y"/>
                                          </p:val>
                                        </p:tav>
                                        <p:tav tm="100000">
                                          <p:val>
                                            <p:strVal val="ppt_y-.1"/>
                                          </p:val>
                                        </p:tav>
                                      </p:tavLst>
                                    </p:anim>
                                    <p:anim calcmode="lin" valueType="num">
                                      <p:cBhvr>
                                        <p:cTn id="41" dur="500" accel="50000">
                                          <p:stCondLst>
                                            <p:cond delay="500"/>
                                          </p:stCondLst>
                                        </p:cTn>
                                        <p:tgtEl>
                                          <p:spTgt spid="3">
                                            <p:txEl>
                                              <p:pRg st="0" end="0"/>
                                            </p:txEl>
                                          </p:spTgt>
                                        </p:tgtEl>
                                        <p:attrNameLst>
                                          <p:attrName>ppt_x</p:attrName>
                                        </p:attrNameLst>
                                      </p:cBhvr>
                                      <p:tavLst>
                                        <p:tav tm="0">
                                          <p:val>
                                            <p:strVal val="ppt_x"/>
                                          </p:val>
                                        </p:tav>
                                        <p:tav tm="100000">
                                          <p:val>
                                            <p:strVal val="ppt_x+.4"/>
                                          </p:val>
                                        </p:tav>
                                      </p:tavLst>
                                    </p:anim>
                                    <p:anim calcmode="lin" valueType="num">
                                      <p:cBhvr>
                                        <p:cTn id="42" dur="1000"/>
                                        <p:tgtEl>
                                          <p:spTgt spid="3">
                                            <p:txEl>
                                              <p:pRg st="0" end="0"/>
                                            </p:txEl>
                                          </p:spTgt>
                                        </p:tgtEl>
                                        <p:attrNameLst>
                                          <p:attrName>ppt_h</p:attrName>
                                        </p:attrNameLst>
                                      </p:cBhvr>
                                      <p:tavLst>
                                        <p:tav tm="0">
                                          <p:val>
                                            <p:strVal val="ppt_h"/>
                                          </p:val>
                                        </p:tav>
                                        <p:tav tm="100000">
                                          <p:val>
                                            <p:strVal val="ppt_h"/>
                                          </p:val>
                                        </p:tav>
                                      </p:tavLst>
                                    </p:anim>
                                    <p:anim calcmode="lin" valueType="num">
                                      <p:cBhvr>
                                        <p:cTn id="43" dur="500" accel="50000">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44" dur="500" decel="50000">
                                          <p:stCondLst>
                                            <p:cond delay="50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45" dur="500" accel="50000">
                                          <p:stCondLst>
                                            <p:cond delay="500"/>
                                          </p:stCondLst>
                                        </p:cTn>
                                        <p:tgtEl>
                                          <p:spTgt spid="3">
                                            <p:txEl>
                                              <p:pRg st="0" end="0"/>
                                            </p:txEl>
                                          </p:spTgt>
                                        </p:tgtEl>
                                        <p:attrNameLst>
                                          <p:attrName>style.rotation</p:attrName>
                                        </p:attrNameLst>
                                      </p:cBhvr>
                                      <p:tavLst>
                                        <p:tav tm="0">
                                          <p:val>
                                            <p:fltVal val="0"/>
                                          </p:val>
                                        </p:tav>
                                        <p:tav tm="100000">
                                          <p:val>
                                            <p:fltVal val="-90"/>
                                          </p:val>
                                        </p:tav>
                                      </p:tavLst>
                                    </p:anim>
                                    <p:set>
                                      <p:cBhvr>
                                        <p:cTn id="46"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5" presetClass="exit" presetSubtype="0" fill="hold" grpId="1" nodeType="clickEffect">
                                  <p:stCondLst>
                                    <p:cond delay="0"/>
                                  </p:stCondLst>
                                  <p:childTnLst>
                                    <p:animEffect transition="out" filter="fade">
                                      <p:cBhvr>
                                        <p:cTn id="50" dur="1000" accel="50000">
                                          <p:stCondLst>
                                            <p:cond delay="0"/>
                                          </p:stCondLst>
                                        </p:cTn>
                                        <p:tgtEl>
                                          <p:spTgt spid="3">
                                            <p:txEl>
                                              <p:pRg st="1" end="1"/>
                                            </p:txEl>
                                          </p:spTgt>
                                        </p:tgtEl>
                                      </p:cBhvr>
                                    </p:animEffect>
                                    <p:anim calcmode="lin" valueType="num">
                                      <p:cBhvr>
                                        <p:cTn id="51" dur="500" accel="50000">
                                          <p:stCondLst>
                                            <p:cond delay="0"/>
                                          </p:stCondLst>
                                        </p:cTn>
                                        <p:tgtEl>
                                          <p:spTgt spid="3">
                                            <p:txEl>
                                              <p:pRg st="1" end="1"/>
                                            </p:txEl>
                                          </p:spTgt>
                                        </p:tgtEl>
                                        <p:attrNameLst>
                                          <p:attrName>ppt_y</p:attrName>
                                        </p:attrNameLst>
                                      </p:cBhvr>
                                      <p:tavLst>
                                        <p:tav tm="0">
                                          <p:val>
                                            <p:strVal val="ppt_y"/>
                                          </p:val>
                                        </p:tav>
                                        <p:tav tm="100000">
                                          <p:val>
                                            <p:strVal val="ppt_y+.1"/>
                                          </p:val>
                                        </p:tav>
                                      </p:tavLst>
                                    </p:anim>
                                    <p:anim calcmode="lin" valueType="num">
                                      <p:cBhvr>
                                        <p:cTn id="52" dur="500" decel="50000">
                                          <p:stCondLst>
                                            <p:cond delay="500"/>
                                          </p:stCondLst>
                                        </p:cTn>
                                        <p:tgtEl>
                                          <p:spTgt spid="3">
                                            <p:txEl>
                                              <p:pRg st="1" end="1"/>
                                            </p:txEl>
                                          </p:spTgt>
                                        </p:tgtEl>
                                        <p:attrNameLst>
                                          <p:attrName>ppt_y</p:attrName>
                                        </p:attrNameLst>
                                      </p:cBhvr>
                                      <p:tavLst>
                                        <p:tav tm="0">
                                          <p:val>
                                            <p:strVal val="ppt_y"/>
                                          </p:val>
                                        </p:tav>
                                        <p:tav tm="100000">
                                          <p:val>
                                            <p:strVal val="ppt_y-.1"/>
                                          </p:val>
                                        </p:tav>
                                      </p:tavLst>
                                    </p:anim>
                                    <p:anim calcmode="lin" valueType="num">
                                      <p:cBhvr>
                                        <p:cTn id="53" dur="500" accel="50000">
                                          <p:stCondLst>
                                            <p:cond delay="500"/>
                                          </p:stCondLst>
                                        </p:cTn>
                                        <p:tgtEl>
                                          <p:spTgt spid="3">
                                            <p:txEl>
                                              <p:pRg st="1" end="1"/>
                                            </p:txEl>
                                          </p:spTgt>
                                        </p:tgtEl>
                                        <p:attrNameLst>
                                          <p:attrName>ppt_x</p:attrName>
                                        </p:attrNameLst>
                                      </p:cBhvr>
                                      <p:tavLst>
                                        <p:tav tm="0">
                                          <p:val>
                                            <p:strVal val="ppt_x"/>
                                          </p:val>
                                        </p:tav>
                                        <p:tav tm="100000">
                                          <p:val>
                                            <p:strVal val="ppt_x+.4"/>
                                          </p:val>
                                        </p:tav>
                                      </p:tavLst>
                                    </p:anim>
                                    <p:anim calcmode="lin" valueType="num">
                                      <p:cBhvr>
                                        <p:cTn id="54" dur="1000"/>
                                        <p:tgtEl>
                                          <p:spTgt spid="3">
                                            <p:txEl>
                                              <p:pRg st="1" end="1"/>
                                            </p:txEl>
                                          </p:spTgt>
                                        </p:tgtEl>
                                        <p:attrNameLst>
                                          <p:attrName>ppt_h</p:attrName>
                                        </p:attrNameLst>
                                      </p:cBhvr>
                                      <p:tavLst>
                                        <p:tav tm="0">
                                          <p:val>
                                            <p:strVal val="ppt_h"/>
                                          </p:val>
                                        </p:tav>
                                        <p:tav tm="100000">
                                          <p:val>
                                            <p:strVal val="ppt_h"/>
                                          </p:val>
                                        </p:tav>
                                      </p:tavLst>
                                    </p:anim>
                                    <p:anim calcmode="lin" valueType="num">
                                      <p:cBhvr>
                                        <p:cTn id="55" dur="500" accel="50000">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56" dur="500" decel="50000">
                                          <p:stCondLst>
                                            <p:cond delay="50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57" dur="500" accel="50000">
                                          <p:stCondLst>
                                            <p:cond delay="500"/>
                                          </p:stCondLst>
                                        </p:cTn>
                                        <p:tgtEl>
                                          <p:spTgt spid="3">
                                            <p:txEl>
                                              <p:pRg st="1" end="1"/>
                                            </p:txEl>
                                          </p:spTgt>
                                        </p:tgtEl>
                                        <p:attrNameLst>
                                          <p:attrName>style.rotation</p:attrName>
                                        </p:attrNameLst>
                                      </p:cBhvr>
                                      <p:tavLst>
                                        <p:tav tm="0">
                                          <p:val>
                                            <p:fltVal val="0"/>
                                          </p:val>
                                        </p:tav>
                                        <p:tav tm="100000">
                                          <p:val>
                                            <p:fltVal val="-90"/>
                                          </p:val>
                                        </p:tav>
                                      </p:tavLst>
                                    </p:anim>
                                    <p:set>
                                      <p:cBhvr>
                                        <p:cTn id="58"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5" presetClass="exit" presetSubtype="0" fill="hold" grpId="1" nodeType="clickEffect">
                                  <p:stCondLst>
                                    <p:cond delay="0"/>
                                  </p:stCondLst>
                                  <p:childTnLst>
                                    <p:animEffect transition="out" filter="fade">
                                      <p:cBhvr>
                                        <p:cTn id="62" dur="1000" accel="50000">
                                          <p:stCondLst>
                                            <p:cond delay="0"/>
                                          </p:stCondLst>
                                        </p:cTn>
                                        <p:tgtEl>
                                          <p:spTgt spid="3">
                                            <p:txEl>
                                              <p:pRg st="2" end="2"/>
                                            </p:txEl>
                                          </p:spTgt>
                                        </p:tgtEl>
                                      </p:cBhvr>
                                    </p:animEffect>
                                    <p:anim calcmode="lin" valueType="num">
                                      <p:cBhvr>
                                        <p:cTn id="63" dur="500" accel="50000">
                                          <p:stCondLst>
                                            <p:cond delay="0"/>
                                          </p:stCondLst>
                                        </p:cTn>
                                        <p:tgtEl>
                                          <p:spTgt spid="3">
                                            <p:txEl>
                                              <p:pRg st="2" end="2"/>
                                            </p:txEl>
                                          </p:spTgt>
                                        </p:tgtEl>
                                        <p:attrNameLst>
                                          <p:attrName>ppt_y</p:attrName>
                                        </p:attrNameLst>
                                      </p:cBhvr>
                                      <p:tavLst>
                                        <p:tav tm="0">
                                          <p:val>
                                            <p:strVal val="ppt_y"/>
                                          </p:val>
                                        </p:tav>
                                        <p:tav tm="100000">
                                          <p:val>
                                            <p:strVal val="ppt_y+.1"/>
                                          </p:val>
                                        </p:tav>
                                      </p:tavLst>
                                    </p:anim>
                                    <p:anim calcmode="lin" valueType="num">
                                      <p:cBhvr>
                                        <p:cTn id="64" dur="500" decel="50000">
                                          <p:stCondLst>
                                            <p:cond delay="500"/>
                                          </p:stCondLst>
                                        </p:cTn>
                                        <p:tgtEl>
                                          <p:spTgt spid="3">
                                            <p:txEl>
                                              <p:pRg st="2" end="2"/>
                                            </p:txEl>
                                          </p:spTgt>
                                        </p:tgtEl>
                                        <p:attrNameLst>
                                          <p:attrName>ppt_y</p:attrName>
                                        </p:attrNameLst>
                                      </p:cBhvr>
                                      <p:tavLst>
                                        <p:tav tm="0">
                                          <p:val>
                                            <p:strVal val="ppt_y"/>
                                          </p:val>
                                        </p:tav>
                                        <p:tav tm="100000">
                                          <p:val>
                                            <p:strVal val="ppt_y-.1"/>
                                          </p:val>
                                        </p:tav>
                                      </p:tavLst>
                                    </p:anim>
                                    <p:anim calcmode="lin" valueType="num">
                                      <p:cBhvr>
                                        <p:cTn id="65" dur="500" accel="50000">
                                          <p:stCondLst>
                                            <p:cond delay="500"/>
                                          </p:stCondLst>
                                        </p:cTn>
                                        <p:tgtEl>
                                          <p:spTgt spid="3">
                                            <p:txEl>
                                              <p:pRg st="2" end="2"/>
                                            </p:txEl>
                                          </p:spTgt>
                                        </p:tgtEl>
                                        <p:attrNameLst>
                                          <p:attrName>ppt_x</p:attrName>
                                        </p:attrNameLst>
                                      </p:cBhvr>
                                      <p:tavLst>
                                        <p:tav tm="0">
                                          <p:val>
                                            <p:strVal val="ppt_x"/>
                                          </p:val>
                                        </p:tav>
                                        <p:tav tm="100000">
                                          <p:val>
                                            <p:strVal val="ppt_x+.4"/>
                                          </p:val>
                                        </p:tav>
                                      </p:tavLst>
                                    </p:anim>
                                    <p:anim calcmode="lin" valueType="num">
                                      <p:cBhvr>
                                        <p:cTn id="66" dur="1000"/>
                                        <p:tgtEl>
                                          <p:spTgt spid="3">
                                            <p:txEl>
                                              <p:pRg st="2" end="2"/>
                                            </p:txEl>
                                          </p:spTgt>
                                        </p:tgtEl>
                                        <p:attrNameLst>
                                          <p:attrName>ppt_h</p:attrName>
                                        </p:attrNameLst>
                                      </p:cBhvr>
                                      <p:tavLst>
                                        <p:tav tm="0">
                                          <p:val>
                                            <p:strVal val="ppt_h"/>
                                          </p:val>
                                        </p:tav>
                                        <p:tav tm="100000">
                                          <p:val>
                                            <p:strVal val="ppt_h"/>
                                          </p:val>
                                        </p:tav>
                                      </p:tavLst>
                                    </p:anim>
                                    <p:anim calcmode="lin" valueType="num">
                                      <p:cBhvr>
                                        <p:cTn id="67" dur="500" accel="50000">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68" dur="500" decel="50000">
                                          <p:stCondLst>
                                            <p:cond delay="50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69" dur="500" accel="50000">
                                          <p:stCondLst>
                                            <p:cond delay="500"/>
                                          </p:stCondLst>
                                        </p:cTn>
                                        <p:tgtEl>
                                          <p:spTgt spid="3">
                                            <p:txEl>
                                              <p:pRg st="2" end="2"/>
                                            </p:txEl>
                                          </p:spTgt>
                                        </p:tgtEl>
                                        <p:attrNameLst>
                                          <p:attrName>style.rotation</p:attrName>
                                        </p:attrNameLst>
                                      </p:cBhvr>
                                      <p:tavLst>
                                        <p:tav tm="0">
                                          <p:val>
                                            <p:fltVal val="0"/>
                                          </p:val>
                                        </p:tav>
                                        <p:tav tm="100000">
                                          <p:val>
                                            <p:fltVal val="-90"/>
                                          </p:val>
                                        </p:tav>
                                      </p:tavLst>
                                    </p:anim>
                                    <p:set>
                                      <p:cBhvr>
                                        <p:cTn id="70"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3" presetClass="exit" presetSubtype="0" fill="hold" grpId="1" nodeType="clickEffect">
                                  <p:stCondLst>
                                    <p:cond delay="0"/>
                                  </p:stCondLst>
                                  <p:childTnLst>
                                    <p:anim calcmode="lin" valueType="num">
                                      <p:cBhvr>
                                        <p:cTn id="74" dur="600" decel="50000">
                                          <p:stCondLst>
                                            <p:cond delay="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400">
                                          <p:stCondLst>
                                            <p:cond delay="600"/>
                                          </p:stCondLst>
                                        </p:cTn>
                                        <p:tgtEl>
                                          <p:spTgt spid="2"/>
                                        </p:tgtEl>
                                        <p:attrNameLst>
                                          <p:attrName>ppt_x</p:attrName>
                                        </p:attrNameLst>
                                      </p:cBhvr>
                                      <p:tavLst>
                                        <p:tav tm="0">
                                          <p:val>
                                            <p:strVal val="ppt_x"/>
                                          </p:val>
                                        </p:tav>
                                        <p:tav tm="100000">
                                          <p:val>
                                            <p:strVal val="ppt_x"/>
                                          </p:val>
                                        </p:tav>
                                      </p:tavLst>
                                    </p:anim>
                                    <p:anim calcmode="lin" valueType="num">
                                      <p:cBhvr>
                                        <p:cTn id="76" dur="600" decel="50000">
                                          <p:stCondLst>
                                            <p:cond delay="0"/>
                                          </p:stCondLst>
                                        </p:cTn>
                                        <p:tgtEl>
                                          <p:spTgt spid="2"/>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77" dur="400">
                                          <p:stCondLst>
                                            <p:cond delay="600"/>
                                          </p:stCondLst>
                                        </p:cTn>
                                        <p:tgtEl>
                                          <p:spTgt spid="2"/>
                                        </p:tgtEl>
                                        <p:attrNameLst>
                                          <p:attrName>ppt_y</p:attrName>
                                        </p:attrNameLst>
                                      </p:cBhvr>
                                      <p:tavLst>
                                        <p:tav tm="0">
                                          <p:val>
                                            <p:strVal val="ppt_y"/>
                                          </p:val>
                                        </p:tav>
                                        <p:tav tm="100000">
                                          <p:val>
                                            <p:strVal val="ppt_y"/>
                                          </p:val>
                                        </p:tav>
                                      </p:tavLst>
                                    </p:anim>
                                    <p:animEffect transition="out" filter="fade">
                                      <p:cBhvr>
                                        <p:cTn id="78" dur="100">
                                          <p:stCondLst>
                                            <p:cond delay="900"/>
                                          </p:stCondLst>
                                        </p:cTn>
                                        <p:tgtEl>
                                          <p:spTgt spid="2"/>
                                        </p:tgtEl>
                                      </p:cBhvr>
                                    </p:animEffect>
                                    <p:set>
                                      <p:cBhvr>
                                        <p:cTn id="7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4"/>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32275" fill="hold"/>
                                        <p:tgtEl>
                                          <p:spTgt spid="4"/>
                                        </p:tgtEl>
                                      </p:cBhvr>
                                    </p:cmd>
                                  </p:childTnLst>
                                </p:cTn>
                              </p:par>
                            </p:childTnLst>
                          </p:cTn>
                        </p:par>
                      </p:childTnLst>
                    </p:cTn>
                  </p:par>
                </p:childTnLst>
              </p:cTn>
              <p:nextCondLst>
                <p:cond evt="onClick" delay="0">
                  <p:tgtEl>
                    <p:spTgt spid="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bldLst>
      <p:bldP spid="2" grpId="0"/>
      <p:bldP spid="2" grpId="1"/>
      <p:bldP spid="3" grpId="0" build="p"/>
      <p:bldP spid="3"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67461"/>
            <a:ext cx="7772400" cy="1470025"/>
          </a:xfrm>
        </p:spPr>
        <p:txBody>
          <a:bodyPr/>
          <a:lstStyle/>
          <a:p>
            <a:r>
              <a:rPr lang="it-IT" dirty="0" smtClean="0">
                <a:solidFill>
                  <a:srgbClr val="000090"/>
                </a:solidFill>
              </a:rPr>
              <a:t>And </a:t>
            </a:r>
            <a:r>
              <a:rPr lang="it-IT" dirty="0" err="1" smtClean="0">
                <a:solidFill>
                  <a:srgbClr val="000090"/>
                </a:solidFill>
              </a:rPr>
              <a:t>finally</a:t>
            </a:r>
            <a:r>
              <a:rPr lang="it-IT" dirty="0" smtClean="0">
                <a:solidFill>
                  <a:srgbClr val="000090"/>
                </a:solidFill>
              </a:rPr>
              <a:t>…</a:t>
            </a:r>
            <a:endParaRPr lang="it-IT" dirty="0">
              <a:solidFill>
                <a:srgbClr val="000090"/>
              </a:solidFill>
            </a:endParaRPr>
          </a:p>
        </p:txBody>
      </p:sp>
      <p:sp>
        <p:nvSpPr>
          <p:cNvPr id="3" name="Sottotitolo 2"/>
          <p:cNvSpPr>
            <a:spLocks noGrp="1"/>
          </p:cNvSpPr>
          <p:nvPr>
            <p:ph type="subTitle" idx="1"/>
          </p:nvPr>
        </p:nvSpPr>
        <p:spPr>
          <a:xfrm>
            <a:off x="1371600" y="1863991"/>
            <a:ext cx="6400800" cy="3002179"/>
          </a:xfrm>
        </p:spPr>
        <p:txBody>
          <a:bodyPr>
            <a:normAutofit/>
          </a:bodyPr>
          <a:lstStyle/>
          <a:p>
            <a:pPr algn="l"/>
            <a:r>
              <a:rPr lang="it-IT" sz="1600" dirty="0" err="1" smtClean="0">
                <a:solidFill>
                  <a:schemeClr val="tx1"/>
                </a:solidFill>
              </a:rPr>
              <a:t>This</a:t>
            </a:r>
            <a:r>
              <a:rPr lang="it-IT" sz="1600" dirty="0" smtClean="0">
                <a:solidFill>
                  <a:schemeClr val="tx1"/>
                </a:solidFill>
              </a:rPr>
              <a:t> </a:t>
            </a:r>
            <a:r>
              <a:rPr lang="it-IT" sz="1600" dirty="0" err="1" smtClean="0">
                <a:solidFill>
                  <a:schemeClr val="tx1"/>
                </a:solidFill>
              </a:rPr>
              <a:t>presentation</a:t>
            </a:r>
            <a:r>
              <a:rPr lang="it-IT" sz="1600" dirty="0" smtClean="0">
                <a:solidFill>
                  <a:schemeClr val="tx1"/>
                </a:solidFill>
              </a:rPr>
              <a:t> </a:t>
            </a:r>
            <a:r>
              <a:rPr lang="it-IT" sz="1600" dirty="0" err="1" smtClean="0">
                <a:solidFill>
                  <a:schemeClr val="tx1"/>
                </a:solidFill>
              </a:rPr>
              <a:t>it</a:t>
            </a:r>
            <a:r>
              <a:rPr lang="it-IT" sz="1600" dirty="0" smtClean="0">
                <a:solidFill>
                  <a:schemeClr val="tx1"/>
                </a:solidFill>
              </a:rPr>
              <a:t> </a:t>
            </a:r>
            <a:r>
              <a:rPr lang="it-IT" sz="1600" dirty="0" err="1" smtClean="0">
                <a:solidFill>
                  <a:schemeClr val="tx1"/>
                </a:solidFill>
              </a:rPr>
              <a:t>has</a:t>
            </a:r>
            <a:r>
              <a:rPr lang="it-IT" sz="1600" dirty="0" smtClean="0">
                <a:solidFill>
                  <a:schemeClr val="tx1"/>
                </a:solidFill>
              </a:rPr>
              <a:t> </a:t>
            </a:r>
            <a:r>
              <a:rPr lang="it-IT" sz="1600" dirty="0" err="1" smtClean="0">
                <a:solidFill>
                  <a:schemeClr val="tx1"/>
                </a:solidFill>
              </a:rPr>
              <a:t>been</a:t>
            </a:r>
            <a:r>
              <a:rPr lang="it-IT" sz="1600" dirty="0" smtClean="0">
                <a:solidFill>
                  <a:schemeClr val="tx1"/>
                </a:solidFill>
              </a:rPr>
              <a:t> </a:t>
            </a:r>
            <a:r>
              <a:rPr lang="it-IT" sz="1600" dirty="0" err="1" smtClean="0">
                <a:solidFill>
                  <a:schemeClr val="tx1"/>
                </a:solidFill>
              </a:rPr>
              <a:t>realized</a:t>
            </a:r>
            <a:r>
              <a:rPr lang="it-IT" sz="1600" dirty="0" smtClean="0">
                <a:solidFill>
                  <a:schemeClr val="tx1"/>
                </a:solidFill>
              </a:rPr>
              <a:t> by the </a:t>
            </a:r>
            <a:r>
              <a:rPr lang="it-IT" sz="1600" dirty="0" err="1" smtClean="0">
                <a:solidFill>
                  <a:schemeClr val="tx1"/>
                </a:solidFill>
              </a:rPr>
              <a:t>students</a:t>
            </a:r>
            <a:r>
              <a:rPr lang="it-IT" sz="1600" dirty="0" smtClean="0">
                <a:solidFill>
                  <a:schemeClr val="tx1"/>
                </a:solidFill>
              </a:rPr>
              <a:t> of </a:t>
            </a:r>
            <a:r>
              <a:rPr lang="it-IT" sz="1600" dirty="0" err="1" smtClean="0">
                <a:solidFill>
                  <a:schemeClr val="tx1"/>
                </a:solidFill>
              </a:rPr>
              <a:t>class</a:t>
            </a:r>
            <a:r>
              <a:rPr lang="it-IT" sz="1600" dirty="0" smtClean="0">
                <a:solidFill>
                  <a:schemeClr val="tx1"/>
                </a:solidFill>
              </a:rPr>
              <a:t> 3°a of  the </a:t>
            </a:r>
            <a:r>
              <a:rPr lang="it-IT" sz="1600" dirty="0" err="1" smtClean="0">
                <a:solidFill>
                  <a:schemeClr val="tx1"/>
                </a:solidFill>
              </a:rPr>
              <a:t>Secondary</a:t>
            </a:r>
            <a:r>
              <a:rPr lang="it-IT" sz="1600" dirty="0" smtClean="0">
                <a:solidFill>
                  <a:schemeClr val="tx1"/>
                </a:solidFill>
              </a:rPr>
              <a:t> School, Collegio Gallio.</a:t>
            </a:r>
          </a:p>
          <a:p>
            <a:pPr algn="l"/>
            <a:r>
              <a:rPr lang="it-IT" sz="1600" dirty="0" err="1" smtClean="0">
                <a:solidFill>
                  <a:schemeClr val="tx1"/>
                </a:solidFill>
              </a:rPr>
              <a:t>We</a:t>
            </a:r>
            <a:r>
              <a:rPr lang="it-IT" sz="1600" dirty="0" smtClean="0">
                <a:solidFill>
                  <a:schemeClr val="tx1"/>
                </a:solidFill>
              </a:rPr>
              <a:t> </a:t>
            </a:r>
            <a:r>
              <a:rPr lang="it-IT" sz="1600" dirty="0" err="1" smtClean="0">
                <a:solidFill>
                  <a:schemeClr val="tx1"/>
                </a:solidFill>
              </a:rPr>
              <a:t>thank</a:t>
            </a:r>
            <a:r>
              <a:rPr lang="it-IT" sz="1600" dirty="0" smtClean="0">
                <a:solidFill>
                  <a:schemeClr val="tx1"/>
                </a:solidFill>
              </a:rPr>
              <a:t> </a:t>
            </a:r>
            <a:r>
              <a:rPr lang="it-IT" sz="1600" dirty="0" err="1" smtClean="0">
                <a:solidFill>
                  <a:schemeClr val="tx1"/>
                </a:solidFill>
              </a:rPr>
              <a:t>you</a:t>
            </a:r>
            <a:r>
              <a:rPr lang="it-IT" sz="1600" dirty="0" smtClean="0">
                <a:solidFill>
                  <a:schemeClr val="tx1"/>
                </a:solidFill>
              </a:rPr>
              <a:t> for </a:t>
            </a:r>
            <a:r>
              <a:rPr lang="it-IT" sz="1600" dirty="0" err="1" smtClean="0">
                <a:solidFill>
                  <a:schemeClr val="tx1"/>
                </a:solidFill>
              </a:rPr>
              <a:t>your</a:t>
            </a:r>
            <a:r>
              <a:rPr lang="it-IT" sz="1600" dirty="0" smtClean="0">
                <a:solidFill>
                  <a:schemeClr val="tx1"/>
                </a:solidFill>
              </a:rPr>
              <a:t> </a:t>
            </a:r>
            <a:r>
              <a:rPr lang="it-IT" sz="1600" dirty="0" err="1" smtClean="0">
                <a:solidFill>
                  <a:schemeClr val="tx1"/>
                </a:solidFill>
              </a:rPr>
              <a:t>cooperation</a:t>
            </a:r>
            <a:r>
              <a:rPr lang="it-IT" sz="1600" dirty="0" smtClean="0">
                <a:solidFill>
                  <a:schemeClr val="tx1"/>
                </a:solidFill>
              </a:rPr>
              <a:t> and for </a:t>
            </a:r>
            <a:r>
              <a:rPr lang="it-IT" sz="1600" dirty="0" err="1" smtClean="0">
                <a:solidFill>
                  <a:schemeClr val="tx1"/>
                </a:solidFill>
              </a:rPr>
              <a:t>looking</a:t>
            </a:r>
            <a:r>
              <a:rPr lang="it-IT" sz="1600" dirty="0" smtClean="0">
                <a:solidFill>
                  <a:schemeClr val="tx1"/>
                </a:solidFill>
              </a:rPr>
              <a:t> </a:t>
            </a:r>
            <a:r>
              <a:rPr lang="it-IT" sz="1600" dirty="0" err="1" smtClean="0">
                <a:solidFill>
                  <a:schemeClr val="tx1"/>
                </a:solidFill>
              </a:rPr>
              <a:t>at</a:t>
            </a:r>
            <a:r>
              <a:rPr lang="it-IT" sz="1600" dirty="0" smtClean="0">
                <a:solidFill>
                  <a:schemeClr val="tx1"/>
                </a:solidFill>
              </a:rPr>
              <a:t> </a:t>
            </a:r>
            <a:r>
              <a:rPr lang="it-IT" sz="1600" dirty="0" err="1" smtClean="0">
                <a:solidFill>
                  <a:schemeClr val="tx1"/>
                </a:solidFill>
              </a:rPr>
              <a:t>our</a:t>
            </a:r>
            <a:r>
              <a:rPr lang="it-IT" sz="1600" dirty="0" smtClean="0">
                <a:solidFill>
                  <a:schemeClr val="tx1"/>
                </a:solidFill>
              </a:rPr>
              <a:t> small </a:t>
            </a:r>
            <a:r>
              <a:rPr lang="it-IT" sz="1600" dirty="0" err="1" smtClean="0">
                <a:solidFill>
                  <a:schemeClr val="tx1"/>
                </a:solidFill>
              </a:rPr>
              <a:t>but</a:t>
            </a:r>
            <a:r>
              <a:rPr lang="it-IT" sz="1600" dirty="0" smtClean="0">
                <a:solidFill>
                  <a:schemeClr val="tx1"/>
                </a:solidFill>
              </a:rPr>
              <a:t> </a:t>
            </a:r>
            <a:r>
              <a:rPr lang="it-IT" sz="1600" dirty="0" err="1" smtClean="0">
                <a:solidFill>
                  <a:schemeClr val="tx1"/>
                </a:solidFill>
              </a:rPr>
              <a:t>great</a:t>
            </a:r>
            <a:r>
              <a:rPr lang="it-IT" sz="1600" dirty="0" smtClean="0">
                <a:solidFill>
                  <a:schemeClr val="tx1"/>
                </a:solidFill>
              </a:rPr>
              <a:t> job.</a:t>
            </a:r>
          </a:p>
          <a:p>
            <a:pPr algn="l"/>
            <a:endParaRPr lang="it-IT" sz="1600" dirty="0">
              <a:solidFill>
                <a:schemeClr val="tx1"/>
              </a:solidFill>
            </a:endParaRPr>
          </a:p>
        </p:txBody>
      </p:sp>
    </p:spTree>
    <p:extLst>
      <p:ext uri="{BB962C8B-B14F-4D97-AF65-F5344CB8AC3E}">
        <p14:creationId xmlns:p14="http://schemas.microsoft.com/office/powerpoint/2010/main" val="16178204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9002"/>
            <a:ext cx="7772400" cy="1470025"/>
          </a:xfrm>
        </p:spPr>
        <p:txBody>
          <a:bodyPr>
            <a:normAutofit/>
          </a:bodyPr>
          <a:lstStyle/>
          <a:p>
            <a:r>
              <a:rPr lang="it-IT" dirty="0" smtClean="0">
                <a:solidFill>
                  <a:schemeClr val="accent5"/>
                </a:solidFill>
              </a:rPr>
              <a:t>Presentation</a:t>
            </a:r>
            <a:endParaRPr lang="it-IT" dirty="0">
              <a:solidFill>
                <a:schemeClr val="accent5"/>
              </a:solidFill>
            </a:endParaRPr>
          </a:p>
        </p:txBody>
      </p:sp>
      <p:sp>
        <p:nvSpPr>
          <p:cNvPr id="3" name="Sottotitolo 2"/>
          <p:cNvSpPr>
            <a:spLocks noGrp="1"/>
          </p:cNvSpPr>
          <p:nvPr>
            <p:ph type="subTitle" idx="1"/>
          </p:nvPr>
        </p:nvSpPr>
        <p:spPr>
          <a:xfrm>
            <a:off x="1371600" y="1542948"/>
            <a:ext cx="6400800" cy="1921106"/>
          </a:xfrm>
        </p:spPr>
        <p:txBody>
          <a:bodyPr>
            <a:normAutofit/>
          </a:bodyPr>
          <a:lstStyle/>
          <a:p>
            <a:pPr algn="l"/>
            <a:r>
              <a:rPr lang="it-IT" sz="1600" dirty="0" err="1" smtClean="0">
                <a:solidFill>
                  <a:schemeClr val="tx1"/>
                </a:solidFill>
              </a:rPr>
              <a:t>This</a:t>
            </a:r>
            <a:r>
              <a:rPr lang="it-IT" sz="1600" dirty="0" smtClean="0">
                <a:solidFill>
                  <a:schemeClr val="tx1"/>
                </a:solidFill>
              </a:rPr>
              <a:t> </a:t>
            </a:r>
            <a:r>
              <a:rPr lang="it-IT" sz="1600" dirty="0" err="1" smtClean="0">
                <a:solidFill>
                  <a:schemeClr val="tx1"/>
                </a:solidFill>
              </a:rPr>
              <a:t>year</a:t>
            </a:r>
            <a:r>
              <a:rPr lang="it-IT" sz="1600" dirty="0" smtClean="0">
                <a:solidFill>
                  <a:schemeClr val="tx1"/>
                </a:solidFill>
              </a:rPr>
              <a:t> </a:t>
            </a:r>
            <a:r>
              <a:rPr lang="it-IT" sz="1600" dirty="0" err="1" smtClean="0">
                <a:solidFill>
                  <a:schemeClr val="tx1"/>
                </a:solidFill>
              </a:rPr>
              <a:t>we</a:t>
            </a:r>
            <a:r>
              <a:rPr lang="it-IT" sz="1600" dirty="0" smtClean="0">
                <a:solidFill>
                  <a:schemeClr val="tx1"/>
                </a:solidFill>
              </a:rPr>
              <a:t> celebrate the 150° </a:t>
            </a:r>
            <a:r>
              <a:rPr lang="it-IT" sz="1600" dirty="0" err="1" smtClean="0">
                <a:solidFill>
                  <a:schemeClr val="tx1"/>
                </a:solidFill>
              </a:rPr>
              <a:t>anniversary</a:t>
            </a:r>
            <a:r>
              <a:rPr lang="it-IT" sz="1600" dirty="0" smtClean="0">
                <a:solidFill>
                  <a:schemeClr val="tx1"/>
                </a:solidFill>
              </a:rPr>
              <a:t> of “Alice Adventures in </a:t>
            </a:r>
            <a:r>
              <a:rPr lang="it-IT" sz="1600" dirty="0" err="1" smtClean="0">
                <a:solidFill>
                  <a:schemeClr val="tx1"/>
                </a:solidFill>
              </a:rPr>
              <a:t>Wonderland</a:t>
            </a:r>
            <a:r>
              <a:rPr lang="it-IT" sz="1600" dirty="0" smtClean="0">
                <a:solidFill>
                  <a:schemeClr val="tx1"/>
                </a:solidFill>
              </a:rPr>
              <a:t>”.</a:t>
            </a:r>
          </a:p>
          <a:p>
            <a:pPr algn="l"/>
            <a:r>
              <a:rPr lang="it-IT" sz="1600" dirty="0" smtClean="0">
                <a:solidFill>
                  <a:schemeClr val="tx1"/>
                </a:solidFill>
              </a:rPr>
              <a:t>The English </a:t>
            </a:r>
            <a:r>
              <a:rPr lang="it-IT" sz="1600" dirty="0" err="1" smtClean="0">
                <a:solidFill>
                  <a:schemeClr val="tx1"/>
                </a:solidFill>
              </a:rPr>
              <a:t>author</a:t>
            </a:r>
            <a:r>
              <a:rPr lang="it-IT" sz="1600" dirty="0" smtClean="0">
                <a:solidFill>
                  <a:schemeClr val="tx1"/>
                </a:solidFill>
              </a:rPr>
              <a:t> Charles </a:t>
            </a:r>
            <a:r>
              <a:rPr lang="it-IT" sz="1600" dirty="0" err="1" smtClean="0">
                <a:solidFill>
                  <a:schemeClr val="tx1"/>
                </a:solidFill>
              </a:rPr>
              <a:t>Lutwidge</a:t>
            </a:r>
            <a:r>
              <a:rPr lang="it-IT" sz="1600" dirty="0" smtClean="0">
                <a:solidFill>
                  <a:schemeClr val="tx1"/>
                </a:solidFill>
              </a:rPr>
              <a:t> Carroll under the </a:t>
            </a:r>
            <a:r>
              <a:rPr lang="it-IT" sz="1600" dirty="0" err="1" smtClean="0">
                <a:solidFill>
                  <a:schemeClr val="tx1"/>
                </a:solidFill>
              </a:rPr>
              <a:t>pseudonym</a:t>
            </a:r>
            <a:r>
              <a:rPr lang="it-IT" sz="1600" dirty="0" smtClean="0">
                <a:solidFill>
                  <a:schemeClr val="tx1"/>
                </a:solidFill>
              </a:rPr>
              <a:t>  Lewis Carroll </a:t>
            </a:r>
            <a:r>
              <a:rPr lang="it-IT" sz="1600" dirty="0" err="1" smtClean="0">
                <a:solidFill>
                  <a:schemeClr val="tx1"/>
                </a:solidFill>
              </a:rPr>
              <a:t>wrote</a:t>
            </a:r>
            <a:r>
              <a:rPr lang="it-IT" sz="1600" dirty="0" smtClean="0">
                <a:solidFill>
                  <a:schemeClr val="tx1"/>
                </a:solidFill>
              </a:rPr>
              <a:t> </a:t>
            </a:r>
            <a:r>
              <a:rPr lang="it-IT" sz="1600" dirty="0" err="1" smtClean="0">
                <a:solidFill>
                  <a:schemeClr val="tx1"/>
                </a:solidFill>
              </a:rPr>
              <a:t>this</a:t>
            </a:r>
            <a:r>
              <a:rPr lang="it-IT" sz="1600" dirty="0" smtClean="0">
                <a:solidFill>
                  <a:schemeClr val="tx1"/>
                </a:solidFill>
              </a:rPr>
              <a:t> book in 1865.</a:t>
            </a:r>
          </a:p>
          <a:p>
            <a:pPr algn="l"/>
            <a:r>
              <a:rPr lang="it-IT" sz="1600" dirty="0" smtClean="0">
                <a:solidFill>
                  <a:schemeClr val="tx1"/>
                </a:solidFill>
              </a:rPr>
              <a:t>For the 150 </a:t>
            </a:r>
            <a:r>
              <a:rPr lang="it-IT" sz="1600" dirty="0" err="1" smtClean="0">
                <a:solidFill>
                  <a:schemeClr val="tx1"/>
                </a:solidFill>
              </a:rPr>
              <a:t>years</a:t>
            </a:r>
            <a:r>
              <a:rPr lang="it-IT" sz="1600" dirty="0" smtClean="0">
                <a:solidFill>
                  <a:schemeClr val="tx1"/>
                </a:solidFill>
              </a:rPr>
              <a:t> of the </a:t>
            </a:r>
            <a:r>
              <a:rPr lang="it-IT" sz="1600" dirty="0" err="1" smtClean="0">
                <a:solidFill>
                  <a:schemeClr val="tx1"/>
                </a:solidFill>
              </a:rPr>
              <a:t>original</a:t>
            </a:r>
            <a:r>
              <a:rPr lang="it-IT" sz="1600" dirty="0" smtClean="0">
                <a:solidFill>
                  <a:schemeClr val="tx1"/>
                </a:solidFill>
              </a:rPr>
              <a:t> book </a:t>
            </a:r>
            <a:r>
              <a:rPr lang="it-IT" sz="1600" dirty="0" err="1" smtClean="0">
                <a:solidFill>
                  <a:schemeClr val="tx1"/>
                </a:solidFill>
              </a:rPr>
              <a:t>were</a:t>
            </a:r>
            <a:r>
              <a:rPr lang="it-IT" sz="1600" dirty="0" smtClean="0">
                <a:solidFill>
                  <a:schemeClr val="tx1"/>
                </a:solidFill>
              </a:rPr>
              <a:t> </a:t>
            </a:r>
            <a:r>
              <a:rPr lang="it-IT" sz="1600" dirty="0" err="1" smtClean="0">
                <a:solidFill>
                  <a:schemeClr val="tx1"/>
                </a:solidFill>
              </a:rPr>
              <a:t>printed</a:t>
            </a:r>
            <a:r>
              <a:rPr lang="it-IT" sz="1600" dirty="0" smtClean="0">
                <a:solidFill>
                  <a:schemeClr val="tx1"/>
                </a:solidFill>
              </a:rPr>
              <a:t> 88 new </a:t>
            </a:r>
            <a:r>
              <a:rPr lang="it-IT" sz="1600" dirty="0" err="1" smtClean="0">
                <a:solidFill>
                  <a:schemeClr val="tx1"/>
                </a:solidFill>
              </a:rPr>
              <a:t>copies</a:t>
            </a:r>
            <a:r>
              <a:rPr lang="it-IT" sz="1600" dirty="0" smtClean="0">
                <a:solidFill>
                  <a:schemeClr val="tx1"/>
                </a:solidFill>
              </a:rPr>
              <a:t> of the </a:t>
            </a:r>
            <a:r>
              <a:rPr lang="it-IT" sz="1600" dirty="0" err="1" smtClean="0">
                <a:solidFill>
                  <a:schemeClr val="tx1"/>
                </a:solidFill>
              </a:rPr>
              <a:t>famous</a:t>
            </a:r>
            <a:r>
              <a:rPr lang="it-IT" sz="1600" dirty="0" smtClean="0">
                <a:solidFill>
                  <a:schemeClr val="tx1"/>
                </a:solidFill>
              </a:rPr>
              <a:t> book.</a:t>
            </a:r>
          </a:p>
          <a:p>
            <a:pPr algn="l"/>
            <a:endParaRPr lang="it-IT" sz="1600" dirty="0">
              <a:solidFill>
                <a:schemeClr val="tx1"/>
              </a:solidFill>
            </a:endParaRPr>
          </a:p>
        </p:txBody>
      </p:sp>
    </p:spTree>
    <p:extLst>
      <p:ext uri="{BB962C8B-B14F-4D97-AF65-F5344CB8AC3E}">
        <p14:creationId xmlns:p14="http://schemas.microsoft.com/office/powerpoint/2010/main" val="28537955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10381" y="133048"/>
            <a:ext cx="7772400" cy="1470025"/>
          </a:xfrm>
        </p:spPr>
        <p:txBody>
          <a:bodyPr/>
          <a:lstStyle/>
          <a:p>
            <a:r>
              <a:rPr lang="it-IT" dirty="0">
                <a:solidFill>
                  <a:srgbClr val="3366FF"/>
                </a:solidFill>
              </a:rPr>
              <a:t>Author</a:t>
            </a:r>
            <a:br>
              <a:rPr lang="it-IT" dirty="0">
                <a:solidFill>
                  <a:srgbClr val="3366FF"/>
                </a:solidFill>
              </a:rPr>
            </a:br>
            <a:endParaRPr lang="it-IT" dirty="0">
              <a:solidFill>
                <a:srgbClr val="3366FF"/>
              </a:solidFill>
            </a:endParaRPr>
          </a:p>
        </p:txBody>
      </p:sp>
      <p:sp>
        <p:nvSpPr>
          <p:cNvPr id="3" name="Sottotitolo 2"/>
          <p:cNvSpPr>
            <a:spLocks noGrp="1"/>
          </p:cNvSpPr>
          <p:nvPr>
            <p:ph type="subTitle" idx="1"/>
          </p:nvPr>
        </p:nvSpPr>
        <p:spPr>
          <a:xfrm>
            <a:off x="1118810" y="919239"/>
            <a:ext cx="6962019" cy="2013856"/>
          </a:xfrm>
        </p:spPr>
        <p:txBody>
          <a:bodyPr>
            <a:normAutofit/>
          </a:bodyPr>
          <a:lstStyle/>
          <a:p>
            <a:pPr algn="l"/>
            <a:r>
              <a:rPr lang="it-IT" sz="1600" dirty="0">
                <a:solidFill>
                  <a:schemeClr val="tx1"/>
                </a:solidFill>
              </a:rPr>
              <a:t>Lewis Carroll </a:t>
            </a:r>
            <a:r>
              <a:rPr lang="it-IT" sz="1600" dirty="0" err="1">
                <a:solidFill>
                  <a:schemeClr val="tx1"/>
                </a:solidFill>
              </a:rPr>
              <a:t>was</a:t>
            </a:r>
            <a:r>
              <a:rPr lang="it-IT" sz="1600" dirty="0">
                <a:solidFill>
                  <a:schemeClr val="tx1"/>
                </a:solidFill>
              </a:rPr>
              <a:t> an English </a:t>
            </a:r>
            <a:r>
              <a:rPr lang="it-IT" sz="1600" dirty="0" err="1">
                <a:solidFill>
                  <a:schemeClr val="tx1"/>
                </a:solidFill>
              </a:rPr>
              <a:t>writer</a:t>
            </a:r>
            <a:r>
              <a:rPr lang="it-IT" sz="1600" dirty="0">
                <a:solidFill>
                  <a:schemeClr val="tx1"/>
                </a:solidFill>
              </a:rPr>
              <a:t>, </a:t>
            </a:r>
            <a:r>
              <a:rPr lang="it-IT" sz="1600" dirty="0" err="1">
                <a:solidFill>
                  <a:schemeClr val="tx1"/>
                </a:solidFill>
              </a:rPr>
              <a:t>mathematician</a:t>
            </a:r>
            <a:r>
              <a:rPr lang="it-IT" sz="1600" dirty="0">
                <a:solidFill>
                  <a:schemeClr val="tx1"/>
                </a:solidFill>
              </a:rPr>
              <a:t>, </a:t>
            </a:r>
            <a:r>
              <a:rPr lang="it-IT" sz="1600" dirty="0" err="1">
                <a:solidFill>
                  <a:schemeClr val="tx1"/>
                </a:solidFill>
              </a:rPr>
              <a:t>logican</a:t>
            </a:r>
            <a:r>
              <a:rPr lang="it-IT" sz="1600" dirty="0">
                <a:solidFill>
                  <a:schemeClr val="tx1"/>
                </a:solidFill>
              </a:rPr>
              <a:t>, </a:t>
            </a:r>
            <a:r>
              <a:rPr lang="it-IT" sz="1600" dirty="0" err="1">
                <a:solidFill>
                  <a:schemeClr val="tx1"/>
                </a:solidFill>
              </a:rPr>
              <a:t>anglican</a:t>
            </a:r>
            <a:r>
              <a:rPr lang="it-IT" sz="1600" dirty="0">
                <a:solidFill>
                  <a:schemeClr val="tx1"/>
                </a:solidFill>
              </a:rPr>
              <a:t> </a:t>
            </a:r>
            <a:r>
              <a:rPr lang="it-IT" sz="1600" dirty="0" err="1">
                <a:solidFill>
                  <a:schemeClr val="tx1"/>
                </a:solidFill>
              </a:rPr>
              <a:t>deacon</a:t>
            </a:r>
            <a:r>
              <a:rPr lang="it-IT" sz="1600" dirty="0">
                <a:solidFill>
                  <a:schemeClr val="tx1"/>
                </a:solidFill>
              </a:rPr>
              <a:t> </a:t>
            </a:r>
            <a:r>
              <a:rPr lang="it-IT" sz="1600" dirty="0" smtClean="0">
                <a:solidFill>
                  <a:schemeClr val="tx1"/>
                </a:solidFill>
              </a:rPr>
              <a:t>and </a:t>
            </a:r>
            <a:r>
              <a:rPr lang="it-IT" sz="1600" dirty="0" err="1" smtClean="0">
                <a:solidFill>
                  <a:schemeClr val="tx1"/>
                </a:solidFill>
              </a:rPr>
              <a:t>photographer</a:t>
            </a:r>
            <a:r>
              <a:rPr lang="it-IT" sz="1600" dirty="0" smtClean="0">
                <a:solidFill>
                  <a:schemeClr val="tx1"/>
                </a:solidFill>
              </a:rPr>
              <a:t>. He </a:t>
            </a:r>
            <a:r>
              <a:rPr lang="it-IT" sz="1600" dirty="0" err="1">
                <a:solidFill>
                  <a:schemeClr val="tx1"/>
                </a:solidFill>
              </a:rPr>
              <a:t>was</a:t>
            </a:r>
            <a:r>
              <a:rPr lang="it-IT" sz="1600" dirty="0">
                <a:solidFill>
                  <a:schemeClr val="tx1"/>
                </a:solidFill>
              </a:rPr>
              <a:t> </a:t>
            </a:r>
            <a:r>
              <a:rPr lang="it-IT" sz="1600" dirty="0" err="1">
                <a:solidFill>
                  <a:schemeClr val="tx1"/>
                </a:solidFill>
              </a:rPr>
              <a:t>born</a:t>
            </a:r>
            <a:r>
              <a:rPr lang="it-IT" sz="1600" dirty="0">
                <a:solidFill>
                  <a:schemeClr val="tx1"/>
                </a:solidFill>
              </a:rPr>
              <a:t> on </a:t>
            </a:r>
            <a:r>
              <a:rPr lang="it-IT" sz="1600" dirty="0" smtClean="0">
                <a:solidFill>
                  <a:schemeClr val="tx1"/>
                </a:solidFill>
              </a:rPr>
              <a:t>the 27th  of  </a:t>
            </a:r>
            <a:r>
              <a:rPr lang="it-IT" sz="1600" dirty="0" err="1" smtClean="0">
                <a:solidFill>
                  <a:schemeClr val="tx1"/>
                </a:solidFill>
              </a:rPr>
              <a:t>January</a:t>
            </a:r>
            <a:r>
              <a:rPr lang="it-IT" sz="1600" dirty="0" smtClean="0">
                <a:solidFill>
                  <a:schemeClr val="tx1"/>
                </a:solidFill>
              </a:rPr>
              <a:t> 1832 and he </a:t>
            </a:r>
            <a:r>
              <a:rPr lang="it-IT" sz="1600" dirty="0" err="1" smtClean="0">
                <a:solidFill>
                  <a:schemeClr val="tx1"/>
                </a:solidFill>
              </a:rPr>
              <a:t>died</a:t>
            </a:r>
            <a:r>
              <a:rPr lang="it-IT" sz="1600" dirty="0" smtClean="0">
                <a:solidFill>
                  <a:schemeClr val="tx1"/>
                </a:solidFill>
              </a:rPr>
              <a:t> on the 14th </a:t>
            </a:r>
            <a:r>
              <a:rPr lang="it-IT" sz="1600" dirty="0" err="1" smtClean="0">
                <a:solidFill>
                  <a:schemeClr val="tx1"/>
                </a:solidFill>
              </a:rPr>
              <a:t>January</a:t>
            </a:r>
            <a:r>
              <a:rPr lang="it-IT" sz="1600" dirty="0" smtClean="0">
                <a:solidFill>
                  <a:schemeClr val="tx1"/>
                </a:solidFill>
              </a:rPr>
              <a:t> 1898. He </a:t>
            </a:r>
            <a:r>
              <a:rPr lang="it-IT" sz="1600" dirty="0" err="1" smtClean="0">
                <a:solidFill>
                  <a:schemeClr val="tx1"/>
                </a:solidFill>
              </a:rPr>
              <a:t>wrote</a:t>
            </a:r>
            <a:r>
              <a:rPr lang="it-IT" sz="1600" dirty="0" smtClean="0">
                <a:solidFill>
                  <a:schemeClr val="tx1"/>
                </a:solidFill>
              </a:rPr>
              <a:t> </a:t>
            </a:r>
            <a:r>
              <a:rPr lang="it-IT" sz="1600" dirty="0">
                <a:solidFill>
                  <a:schemeClr val="tx1"/>
                </a:solidFill>
              </a:rPr>
              <a:t>a </a:t>
            </a:r>
            <a:r>
              <a:rPr lang="it-IT" sz="1600" dirty="0" err="1">
                <a:solidFill>
                  <a:schemeClr val="tx1"/>
                </a:solidFill>
              </a:rPr>
              <a:t>lot</a:t>
            </a:r>
            <a:r>
              <a:rPr lang="it-IT" sz="1600" dirty="0">
                <a:solidFill>
                  <a:schemeClr val="tx1"/>
                </a:solidFill>
              </a:rPr>
              <a:t> of </a:t>
            </a:r>
            <a:r>
              <a:rPr lang="it-IT" sz="1600" dirty="0" err="1">
                <a:solidFill>
                  <a:schemeClr val="tx1"/>
                </a:solidFill>
              </a:rPr>
              <a:t>examples</a:t>
            </a:r>
            <a:r>
              <a:rPr lang="it-IT" sz="1600" dirty="0">
                <a:solidFill>
                  <a:schemeClr val="tx1"/>
                </a:solidFill>
              </a:rPr>
              <a:t> of the </a:t>
            </a:r>
            <a:r>
              <a:rPr lang="it-IT" sz="1600" dirty="0" err="1">
                <a:solidFill>
                  <a:schemeClr val="tx1"/>
                </a:solidFill>
              </a:rPr>
              <a:t>genre</a:t>
            </a:r>
            <a:r>
              <a:rPr lang="it-IT" sz="1600" dirty="0">
                <a:solidFill>
                  <a:schemeClr val="tx1"/>
                </a:solidFill>
              </a:rPr>
              <a:t> of </a:t>
            </a:r>
            <a:r>
              <a:rPr lang="it-IT" sz="1600" dirty="0" err="1">
                <a:solidFill>
                  <a:schemeClr val="tx1"/>
                </a:solidFill>
              </a:rPr>
              <a:t>literary</a:t>
            </a:r>
            <a:r>
              <a:rPr lang="it-IT" sz="1600" dirty="0">
                <a:solidFill>
                  <a:schemeClr val="tx1"/>
                </a:solidFill>
              </a:rPr>
              <a:t> nonsense and he </a:t>
            </a:r>
            <a:r>
              <a:rPr lang="it-IT" sz="1600" dirty="0" err="1" smtClean="0">
                <a:solidFill>
                  <a:schemeClr val="tx1"/>
                </a:solidFill>
              </a:rPr>
              <a:t>was</a:t>
            </a:r>
            <a:r>
              <a:rPr lang="it-IT" sz="1600" dirty="0" smtClean="0">
                <a:solidFill>
                  <a:schemeClr val="tx1"/>
                </a:solidFill>
              </a:rPr>
              <a:t> </a:t>
            </a:r>
            <a:r>
              <a:rPr lang="it-IT" sz="1600" dirty="0" err="1">
                <a:solidFill>
                  <a:schemeClr val="tx1"/>
                </a:solidFill>
              </a:rPr>
              <a:t>noted</a:t>
            </a:r>
            <a:r>
              <a:rPr lang="it-IT" sz="1600" dirty="0">
                <a:solidFill>
                  <a:schemeClr val="tx1"/>
                </a:solidFill>
              </a:rPr>
              <a:t> for </a:t>
            </a:r>
            <a:r>
              <a:rPr lang="it-IT" sz="1600" dirty="0" err="1">
                <a:solidFill>
                  <a:schemeClr val="tx1"/>
                </a:solidFill>
              </a:rPr>
              <a:t>his</a:t>
            </a:r>
            <a:r>
              <a:rPr lang="it-IT" sz="1600" dirty="0">
                <a:solidFill>
                  <a:schemeClr val="tx1"/>
                </a:solidFill>
              </a:rPr>
              <a:t> </a:t>
            </a:r>
            <a:r>
              <a:rPr lang="it-IT" sz="1600" dirty="0" err="1">
                <a:solidFill>
                  <a:schemeClr val="tx1"/>
                </a:solidFill>
              </a:rPr>
              <a:t>facility</a:t>
            </a:r>
            <a:r>
              <a:rPr lang="it-IT" sz="1600" dirty="0">
                <a:solidFill>
                  <a:schemeClr val="tx1"/>
                </a:solidFill>
              </a:rPr>
              <a:t> </a:t>
            </a:r>
            <a:r>
              <a:rPr lang="it-IT" sz="1600" dirty="0" err="1">
                <a:solidFill>
                  <a:schemeClr val="tx1"/>
                </a:solidFill>
              </a:rPr>
              <a:t>at</a:t>
            </a:r>
            <a:r>
              <a:rPr lang="it-IT" sz="1600" dirty="0">
                <a:solidFill>
                  <a:schemeClr val="tx1"/>
                </a:solidFill>
              </a:rPr>
              <a:t> word play, </a:t>
            </a:r>
            <a:r>
              <a:rPr lang="it-IT" sz="1600" dirty="0" err="1">
                <a:solidFill>
                  <a:schemeClr val="tx1"/>
                </a:solidFill>
              </a:rPr>
              <a:t>logic</a:t>
            </a:r>
            <a:r>
              <a:rPr lang="it-IT" sz="1600" dirty="0">
                <a:solidFill>
                  <a:schemeClr val="tx1"/>
                </a:solidFill>
              </a:rPr>
              <a:t> and </a:t>
            </a:r>
            <a:r>
              <a:rPr lang="it-IT" sz="1600" dirty="0" smtClean="0">
                <a:solidFill>
                  <a:schemeClr val="tx1"/>
                </a:solidFill>
              </a:rPr>
              <a:t>fantasy. He </a:t>
            </a:r>
            <a:r>
              <a:rPr lang="it-IT" sz="1600" dirty="0" err="1" smtClean="0">
                <a:solidFill>
                  <a:schemeClr val="tx1"/>
                </a:solidFill>
              </a:rPr>
              <a:t>loved</a:t>
            </a:r>
            <a:r>
              <a:rPr lang="it-IT" sz="1600" dirty="0" smtClean="0">
                <a:solidFill>
                  <a:schemeClr val="tx1"/>
                </a:solidFill>
              </a:rPr>
              <a:t> Alice so </a:t>
            </a:r>
            <a:r>
              <a:rPr lang="it-IT" sz="1600" dirty="0" err="1" smtClean="0">
                <a:solidFill>
                  <a:schemeClr val="tx1"/>
                </a:solidFill>
              </a:rPr>
              <a:t>much</a:t>
            </a:r>
            <a:r>
              <a:rPr lang="it-IT" sz="1600" dirty="0" smtClean="0">
                <a:solidFill>
                  <a:schemeClr val="tx1"/>
                </a:solidFill>
              </a:rPr>
              <a:t> and he </a:t>
            </a:r>
            <a:r>
              <a:rPr lang="it-IT" sz="1600" dirty="0" err="1" smtClean="0">
                <a:solidFill>
                  <a:schemeClr val="tx1"/>
                </a:solidFill>
              </a:rPr>
              <a:t>devoted</a:t>
            </a:r>
            <a:r>
              <a:rPr lang="it-IT" sz="1600" dirty="0" smtClean="0">
                <a:solidFill>
                  <a:schemeClr val="tx1"/>
                </a:solidFill>
              </a:rPr>
              <a:t> </a:t>
            </a:r>
            <a:r>
              <a:rPr lang="it-IT" sz="1600" dirty="0" err="1" smtClean="0">
                <a:solidFill>
                  <a:schemeClr val="tx1"/>
                </a:solidFill>
              </a:rPr>
              <a:t>his</a:t>
            </a:r>
            <a:r>
              <a:rPr lang="it-IT" sz="1600" dirty="0" smtClean="0">
                <a:solidFill>
                  <a:schemeClr val="tx1"/>
                </a:solidFill>
              </a:rPr>
              <a:t> book to Alice. </a:t>
            </a:r>
            <a:endParaRPr lang="it-IT" sz="1600" dirty="0">
              <a:solidFill>
                <a:schemeClr val="tx1"/>
              </a:solidFill>
            </a:endParaRPr>
          </a:p>
          <a:p>
            <a:pPr algn="l"/>
            <a:endParaRPr lang="it-IT" sz="1600" dirty="0"/>
          </a:p>
        </p:txBody>
      </p:sp>
      <p:pic>
        <p:nvPicPr>
          <p:cNvPr id="5" name="Immagine 4"/>
          <p:cNvPicPr>
            <a:picLocks noChangeAspect="1"/>
          </p:cNvPicPr>
          <p:nvPr/>
        </p:nvPicPr>
        <p:blipFill>
          <a:blip r:embed="rId4"/>
          <a:stretch>
            <a:fillRect/>
          </a:stretch>
        </p:blipFill>
        <p:spPr>
          <a:xfrm>
            <a:off x="4901595" y="3495495"/>
            <a:ext cx="2648410" cy="2858603"/>
          </a:xfrm>
          <a:prstGeom prst="rect">
            <a:avLst/>
          </a:prstGeom>
        </p:spPr>
      </p:pic>
      <p:pic>
        <p:nvPicPr>
          <p:cNvPr id="6" name="Immagine 5"/>
          <p:cNvPicPr>
            <a:picLocks noChangeAspect="1"/>
          </p:cNvPicPr>
          <p:nvPr/>
        </p:nvPicPr>
        <p:blipFill>
          <a:blip r:embed="rId5"/>
          <a:stretch>
            <a:fillRect/>
          </a:stretch>
        </p:blipFill>
        <p:spPr>
          <a:xfrm>
            <a:off x="1221620" y="2933095"/>
            <a:ext cx="2701045" cy="342100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2781" y="6169313"/>
            <a:ext cx="406400" cy="591185"/>
          </a:xfrm>
          <a:prstGeom prst="rect">
            <a:avLst/>
          </a:prstGeom>
        </p:spPr>
      </p:pic>
    </p:spTree>
    <p:extLst>
      <p:ext uri="{BB962C8B-B14F-4D97-AF65-F5344CB8AC3E}">
        <p14:creationId xmlns:p14="http://schemas.microsoft.com/office/powerpoint/2010/main" val="3069703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1" nodeType="clickEffect">
                                  <p:stCondLst>
                                    <p:cond delay="0"/>
                                  </p:stCondLst>
                                  <p:iterate type="lt">
                                    <p:tmPct val="0"/>
                                  </p:iterate>
                                  <p:childTnLst>
                                    <p:animEffect transition="out" filter="circle(out)">
                                      <p:cBhvr>
                                        <p:cTn id="30" dur="2000"/>
                                        <p:tgtEl>
                                          <p:spTgt spid="3">
                                            <p:txEl>
                                              <p:pRg st="0" end="0"/>
                                            </p:txEl>
                                          </p:spTgt>
                                        </p:tgtEl>
                                      </p:cBhvr>
                                    </p:animEffect>
                                    <p:set>
                                      <p:cBhvr>
                                        <p:cTn id="31"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6923" fill="hold"/>
                                        <p:tgtEl>
                                          <p:spTgt spid="4"/>
                                        </p:tgtEl>
                                      </p:cBhvr>
                                    </p:cmd>
                                  </p:childTnLst>
                                </p:cTn>
                              </p:par>
                            </p:childTnLst>
                          </p:cTn>
                        </p:par>
                      </p:childTnLst>
                    </p:cTn>
                  </p:par>
                </p:childTnLst>
              </p:cTn>
              <p:nextCondLst>
                <p:cond evt="onClick" delay="0">
                  <p:tgtEl>
                    <p:spTgt spid="4"/>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2" grpId="0"/>
      <p:bldP spid="2" grpId="1"/>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6858" y="406853"/>
            <a:ext cx="7772400" cy="887337"/>
          </a:xfrm>
        </p:spPr>
        <p:txBody>
          <a:bodyPr>
            <a:noAutofit/>
          </a:bodyPr>
          <a:lstStyle/>
          <a:p>
            <a:r>
              <a:rPr lang="it-IT" dirty="0">
                <a:solidFill>
                  <a:srgbClr val="008000"/>
                </a:solidFill>
              </a:rPr>
              <a:t>Plot</a:t>
            </a:r>
            <a:br>
              <a:rPr lang="it-IT" dirty="0">
                <a:solidFill>
                  <a:srgbClr val="008000"/>
                </a:solidFill>
              </a:rPr>
            </a:br>
            <a:endParaRPr lang="it-IT" dirty="0">
              <a:solidFill>
                <a:srgbClr val="008000"/>
              </a:solidFill>
            </a:endParaRPr>
          </a:p>
        </p:txBody>
      </p:sp>
      <p:sp>
        <p:nvSpPr>
          <p:cNvPr id="3" name="Sottotitolo 2"/>
          <p:cNvSpPr>
            <a:spLocks noGrp="1"/>
          </p:cNvSpPr>
          <p:nvPr>
            <p:ph type="subTitle" idx="1"/>
          </p:nvPr>
        </p:nvSpPr>
        <p:spPr>
          <a:xfrm>
            <a:off x="1307498" y="879322"/>
            <a:ext cx="7081760" cy="5023153"/>
          </a:xfrm>
        </p:spPr>
        <p:txBody>
          <a:bodyPr>
            <a:noAutofit/>
          </a:bodyPr>
          <a:lstStyle/>
          <a:p>
            <a:pPr algn="l"/>
            <a:r>
              <a:rPr lang="it-IT" sz="1600" dirty="0">
                <a:solidFill>
                  <a:schemeClr val="tx1"/>
                </a:solidFill>
              </a:rPr>
              <a:t>At the </a:t>
            </a:r>
            <a:r>
              <a:rPr lang="it-IT" sz="1600" dirty="0" err="1">
                <a:solidFill>
                  <a:schemeClr val="tx1"/>
                </a:solidFill>
              </a:rPr>
              <a:t>beginning</a:t>
            </a:r>
            <a:r>
              <a:rPr lang="it-IT" sz="1600" dirty="0">
                <a:solidFill>
                  <a:schemeClr val="tx1"/>
                </a:solidFill>
              </a:rPr>
              <a:t> Alice </a:t>
            </a:r>
            <a:r>
              <a:rPr lang="it-IT" sz="1600" dirty="0" err="1">
                <a:solidFill>
                  <a:schemeClr val="tx1"/>
                </a:solidFill>
              </a:rPr>
              <a:t>was</a:t>
            </a:r>
            <a:r>
              <a:rPr lang="it-IT" sz="1600" dirty="0">
                <a:solidFill>
                  <a:schemeClr val="tx1"/>
                </a:solidFill>
              </a:rPr>
              <a:t> under a </a:t>
            </a:r>
            <a:r>
              <a:rPr lang="it-IT" sz="1600" dirty="0" err="1">
                <a:solidFill>
                  <a:schemeClr val="tx1"/>
                </a:solidFill>
              </a:rPr>
              <a:t>tree</a:t>
            </a:r>
            <a:r>
              <a:rPr lang="it-IT" sz="1600" dirty="0">
                <a:solidFill>
                  <a:schemeClr val="tx1"/>
                </a:solidFill>
              </a:rPr>
              <a:t> on the </a:t>
            </a:r>
            <a:r>
              <a:rPr lang="it-IT" sz="1600" dirty="0" err="1">
                <a:solidFill>
                  <a:schemeClr val="tx1"/>
                </a:solidFill>
              </a:rPr>
              <a:t>bank</a:t>
            </a:r>
            <a:r>
              <a:rPr lang="it-IT" sz="1600" dirty="0">
                <a:solidFill>
                  <a:schemeClr val="tx1"/>
                </a:solidFill>
              </a:rPr>
              <a:t> of a </a:t>
            </a:r>
            <a:r>
              <a:rPr lang="it-IT" sz="1600" dirty="0" err="1">
                <a:solidFill>
                  <a:schemeClr val="tx1"/>
                </a:solidFill>
              </a:rPr>
              <a:t>river</a:t>
            </a:r>
            <a:r>
              <a:rPr lang="it-IT" sz="1600" dirty="0">
                <a:solidFill>
                  <a:schemeClr val="tx1"/>
                </a:solidFill>
              </a:rPr>
              <a:t> and </a:t>
            </a:r>
            <a:r>
              <a:rPr lang="it-IT" sz="1600" dirty="0" err="1">
                <a:solidFill>
                  <a:schemeClr val="tx1"/>
                </a:solidFill>
              </a:rPr>
              <a:t>she</a:t>
            </a:r>
            <a:r>
              <a:rPr lang="it-IT" sz="1600" dirty="0">
                <a:solidFill>
                  <a:schemeClr val="tx1"/>
                </a:solidFill>
              </a:rPr>
              <a:t> </a:t>
            </a:r>
            <a:r>
              <a:rPr lang="it-IT" sz="1600" dirty="0" err="1">
                <a:solidFill>
                  <a:schemeClr val="tx1"/>
                </a:solidFill>
              </a:rPr>
              <a:t>was</a:t>
            </a:r>
            <a:r>
              <a:rPr lang="it-IT" sz="1600" dirty="0">
                <a:solidFill>
                  <a:schemeClr val="tx1"/>
                </a:solidFill>
              </a:rPr>
              <a:t> </a:t>
            </a:r>
            <a:r>
              <a:rPr lang="it-IT" sz="1600" dirty="0" err="1">
                <a:solidFill>
                  <a:schemeClr val="tx1"/>
                </a:solidFill>
              </a:rPr>
              <a:t>bored</a:t>
            </a:r>
            <a:r>
              <a:rPr lang="it-IT" sz="1600" dirty="0">
                <a:solidFill>
                  <a:schemeClr val="tx1"/>
                </a:solidFill>
              </a:rPr>
              <a:t> </a:t>
            </a:r>
            <a:r>
              <a:rPr lang="it-IT" sz="1600" dirty="0" err="1">
                <a:solidFill>
                  <a:schemeClr val="tx1"/>
                </a:solidFill>
              </a:rPr>
              <a:t>because</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didn't</a:t>
            </a:r>
            <a:r>
              <a:rPr lang="it-IT" sz="1600" dirty="0">
                <a:solidFill>
                  <a:schemeClr val="tx1"/>
                </a:solidFill>
              </a:rPr>
              <a:t> </a:t>
            </a:r>
            <a:r>
              <a:rPr lang="it-IT" sz="1600" dirty="0" err="1">
                <a:solidFill>
                  <a:schemeClr val="tx1"/>
                </a:solidFill>
              </a:rPr>
              <a:t>have</a:t>
            </a:r>
            <a:r>
              <a:rPr lang="it-IT" sz="1600" dirty="0">
                <a:solidFill>
                  <a:schemeClr val="tx1"/>
                </a:solidFill>
              </a:rPr>
              <a:t> </a:t>
            </a:r>
            <a:r>
              <a:rPr lang="it-IT" sz="1600" dirty="0" err="1">
                <a:solidFill>
                  <a:schemeClr val="tx1"/>
                </a:solidFill>
              </a:rPr>
              <a:t>nothing</a:t>
            </a:r>
            <a:r>
              <a:rPr lang="it-IT" sz="1600" dirty="0">
                <a:solidFill>
                  <a:schemeClr val="tx1"/>
                </a:solidFill>
              </a:rPr>
              <a:t> to do, </a:t>
            </a:r>
            <a:r>
              <a:rPr lang="it-IT" sz="1600" dirty="0" err="1">
                <a:solidFill>
                  <a:schemeClr val="tx1"/>
                </a:solidFill>
              </a:rPr>
              <a:t>but</a:t>
            </a:r>
            <a:r>
              <a:rPr lang="it-IT" sz="1600" dirty="0">
                <a:solidFill>
                  <a:schemeClr val="tx1"/>
                </a:solidFill>
              </a:rPr>
              <a:t> </a:t>
            </a:r>
            <a:r>
              <a:rPr lang="it-IT" sz="1600" dirty="0" err="1">
                <a:solidFill>
                  <a:schemeClr val="tx1"/>
                </a:solidFill>
              </a:rPr>
              <a:t>suddenly</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saw</a:t>
            </a:r>
            <a:r>
              <a:rPr lang="it-IT" sz="1600" dirty="0">
                <a:solidFill>
                  <a:schemeClr val="tx1"/>
                </a:solidFill>
              </a:rPr>
              <a:t> a </a:t>
            </a:r>
            <a:r>
              <a:rPr lang="it-IT" sz="1600" dirty="0" err="1">
                <a:solidFill>
                  <a:schemeClr val="tx1"/>
                </a:solidFill>
              </a:rPr>
              <a:t>white</a:t>
            </a:r>
            <a:r>
              <a:rPr lang="it-IT" sz="1600" dirty="0">
                <a:solidFill>
                  <a:schemeClr val="tx1"/>
                </a:solidFill>
              </a:rPr>
              <a:t> </a:t>
            </a:r>
            <a:r>
              <a:rPr lang="it-IT" sz="1600" dirty="0" err="1">
                <a:solidFill>
                  <a:schemeClr val="tx1"/>
                </a:solidFill>
              </a:rPr>
              <a:t>rabbit</a:t>
            </a:r>
            <a:r>
              <a:rPr lang="it-IT" sz="1600" dirty="0">
                <a:solidFill>
                  <a:schemeClr val="tx1"/>
                </a:solidFill>
              </a:rPr>
              <a:t> </a:t>
            </a:r>
            <a:r>
              <a:rPr lang="it-IT" sz="1600" dirty="0" err="1">
                <a:solidFill>
                  <a:schemeClr val="tx1"/>
                </a:solidFill>
              </a:rPr>
              <a:t>who</a:t>
            </a:r>
            <a:r>
              <a:rPr lang="it-IT" sz="1600" dirty="0">
                <a:solidFill>
                  <a:schemeClr val="tx1"/>
                </a:solidFill>
              </a:rPr>
              <a:t> </a:t>
            </a:r>
            <a:r>
              <a:rPr lang="it-IT" sz="1600" dirty="0" err="1">
                <a:solidFill>
                  <a:schemeClr val="tx1"/>
                </a:solidFill>
              </a:rPr>
              <a:t>looked</a:t>
            </a:r>
            <a:r>
              <a:rPr lang="it-IT" sz="1600" dirty="0">
                <a:solidFill>
                  <a:schemeClr val="tx1"/>
                </a:solidFill>
              </a:rPr>
              <a:t> </a:t>
            </a:r>
            <a:r>
              <a:rPr lang="it-IT" sz="1600" dirty="0" err="1">
                <a:solidFill>
                  <a:schemeClr val="tx1"/>
                </a:solidFill>
              </a:rPr>
              <a:t>very</a:t>
            </a:r>
            <a:r>
              <a:rPr lang="it-IT" sz="1600" dirty="0">
                <a:solidFill>
                  <a:schemeClr val="tx1"/>
                </a:solidFill>
              </a:rPr>
              <a:t> strange, </a:t>
            </a:r>
            <a:r>
              <a:rPr lang="it-IT" sz="1600" dirty="0" err="1">
                <a:solidFill>
                  <a:schemeClr val="tx1"/>
                </a:solidFill>
              </a:rPr>
              <a:t>it</a:t>
            </a:r>
            <a:r>
              <a:rPr lang="it-IT" sz="1600" dirty="0">
                <a:solidFill>
                  <a:schemeClr val="tx1"/>
                </a:solidFill>
              </a:rPr>
              <a:t> </a:t>
            </a:r>
            <a:r>
              <a:rPr lang="it-IT" sz="1600" dirty="0" err="1">
                <a:solidFill>
                  <a:schemeClr val="tx1"/>
                </a:solidFill>
              </a:rPr>
              <a:t>had</a:t>
            </a:r>
            <a:r>
              <a:rPr lang="it-IT" sz="1600" dirty="0">
                <a:solidFill>
                  <a:schemeClr val="tx1"/>
                </a:solidFill>
              </a:rPr>
              <a:t> </a:t>
            </a:r>
            <a:r>
              <a:rPr lang="it-IT" sz="1600" dirty="0" err="1">
                <a:solidFill>
                  <a:schemeClr val="tx1"/>
                </a:solidFill>
              </a:rPr>
              <a:t>pink</a:t>
            </a:r>
            <a:r>
              <a:rPr lang="it-IT" sz="1600" dirty="0">
                <a:solidFill>
                  <a:schemeClr val="tx1"/>
                </a:solidFill>
              </a:rPr>
              <a:t> </a:t>
            </a:r>
            <a:r>
              <a:rPr lang="it-IT" sz="1600" dirty="0" err="1">
                <a:solidFill>
                  <a:schemeClr val="tx1"/>
                </a:solidFill>
              </a:rPr>
              <a:t>eyes</a:t>
            </a:r>
            <a:r>
              <a:rPr lang="it-IT" sz="1600" dirty="0">
                <a:solidFill>
                  <a:schemeClr val="tx1"/>
                </a:solidFill>
              </a:rPr>
              <a:t>, </a:t>
            </a:r>
            <a:r>
              <a:rPr lang="it-IT" sz="1600" dirty="0" err="1">
                <a:solidFill>
                  <a:schemeClr val="tx1"/>
                </a:solidFill>
              </a:rPr>
              <a:t>waistcoat</a:t>
            </a:r>
            <a:r>
              <a:rPr lang="it-IT" sz="1600" dirty="0">
                <a:solidFill>
                  <a:schemeClr val="tx1"/>
                </a:solidFill>
              </a:rPr>
              <a:t> with a </a:t>
            </a:r>
            <a:r>
              <a:rPr lang="it-IT" sz="1600" dirty="0" err="1">
                <a:solidFill>
                  <a:schemeClr val="tx1"/>
                </a:solidFill>
              </a:rPr>
              <a:t>clock.Then</a:t>
            </a:r>
            <a:r>
              <a:rPr lang="it-IT" sz="1600" dirty="0">
                <a:solidFill>
                  <a:schemeClr val="tx1"/>
                </a:solidFill>
              </a:rPr>
              <a:t> Alice </a:t>
            </a:r>
            <a:r>
              <a:rPr lang="it-IT" sz="1600" dirty="0" err="1" smtClean="0">
                <a:solidFill>
                  <a:schemeClr val="tx1"/>
                </a:solidFill>
              </a:rPr>
              <a:t>followed</a:t>
            </a:r>
            <a:r>
              <a:rPr lang="it-IT" sz="1600" dirty="0" smtClean="0">
                <a:solidFill>
                  <a:schemeClr val="tx1"/>
                </a:solidFill>
              </a:rPr>
              <a:t> </a:t>
            </a:r>
            <a:r>
              <a:rPr lang="it-IT" sz="1600" dirty="0">
                <a:solidFill>
                  <a:schemeClr val="tx1"/>
                </a:solidFill>
              </a:rPr>
              <a:t>the </a:t>
            </a:r>
            <a:r>
              <a:rPr lang="it-IT" sz="1600" dirty="0" err="1">
                <a:solidFill>
                  <a:schemeClr val="tx1"/>
                </a:solidFill>
              </a:rPr>
              <a:t>rabbit</a:t>
            </a:r>
            <a:r>
              <a:rPr lang="it-IT" sz="1600" dirty="0">
                <a:solidFill>
                  <a:schemeClr val="tx1"/>
                </a:solidFill>
              </a:rPr>
              <a:t> </a:t>
            </a:r>
            <a:r>
              <a:rPr lang="it-IT" sz="1600" dirty="0" err="1">
                <a:solidFill>
                  <a:schemeClr val="tx1"/>
                </a:solidFill>
              </a:rPr>
              <a:t>until</a:t>
            </a:r>
            <a:r>
              <a:rPr lang="it-IT" sz="1600" dirty="0">
                <a:solidFill>
                  <a:schemeClr val="tx1"/>
                </a:solidFill>
              </a:rPr>
              <a:t> a large </a:t>
            </a:r>
            <a:r>
              <a:rPr lang="it-IT" sz="1600" dirty="0" err="1">
                <a:solidFill>
                  <a:schemeClr val="tx1"/>
                </a:solidFill>
              </a:rPr>
              <a:t>rabbit-hole</a:t>
            </a:r>
            <a:r>
              <a:rPr lang="it-IT" sz="1600" dirty="0">
                <a:solidFill>
                  <a:schemeClr val="tx1"/>
                </a:solidFill>
              </a:rPr>
              <a:t> and </a:t>
            </a:r>
            <a:r>
              <a:rPr lang="it-IT" sz="1600" dirty="0" err="1">
                <a:solidFill>
                  <a:schemeClr val="tx1"/>
                </a:solidFill>
              </a:rPr>
              <a:t>she</a:t>
            </a:r>
            <a:r>
              <a:rPr lang="it-IT" sz="1600" dirty="0">
                <a:solidFill>
                  <a:schemeClr val="tx1"/>
                </a:solidFill>
              </a:rPr>
              <a:t> slide </a:t>
            </a:r>
            <a:r>
              <a:rPr lang="it-IT" sz="1600" dirty="0" err="1">
                <a:solidFill>
                  <a:schemeClr val="tx1"/>
                </a:solidFill>
              </a:rPr>
              <a:t>into</a:t>
            </a:r>
            <a:r>
              <a:rPr lang="it-IT" sz="1600" dirty="0">
                <a:solidFill>
                  <a:schemeClr val="tx1"/>
                </a:solidFill>
              </a:rPr>
              <a:t> </a:t>
            </a:r>
            <a:r>
              <a:rPr lang="it-IT" sz="1600" dirty="0" err="1">
                <a:solidFill>
                  <a:schemeClr val="tx1"/>
                </a:solidFill>
              </a:rPr>
              <a:t>it</a:t>
            </a:r>
            <a:r>
              <a:rPr lang="it-IT" sz="1600" dirty="0">
                <a:solidFill>
                  <a:schemeClr val="tx1"/>
                </a:solidFill>
              </a:rPr>
              <a:t> and </a:t>
            </a:r>
            <a:r>
              <a:rPr lang="it-IT" sz="1600" dirty="0" err="1">
                <a:solidFill>
                  <a:schemeClr val="tx1"/>
                </a:solidFill>
              </a:rPr>
              <a:t>she</a:t>
            </a:r>
            <a:r>
              <a:rPr lang="it-IT" sz="1600" dirty="0">
                <a:solidFill>
                  <a:schemeClr val="tx1"/>
                </a:solidFill>
              </a:rPr>
              <a:t> </a:t>
            </a:r>
            <a:r>
              <a:rPr lang="it-IT" sz="1600" dirty="0" err="1" smtClean="0">
                <a:solidFill>
                  <a:schemeClr val="tx1"/>
                </a:solidFill>
              </a:rPr>
              <a:t>fell</a:t>
            </a:r>
            <a:r>
              <a:rPr lang="it-IT" sz="1600" dirty="0" smtClean="0">
                <a:solidFill>
                  <a:schemeClr val="tx1"/>
                </a:solidFill>
              </a:rPr>
              <a:t> </a:t>
            </a:r>
            <a:r>
              <a:rPr lang="it-IT" sz="1600" dirty="0">
                <a:solidFill>
                  <a:schemeClr val="tx1"/>
                </a:solidFill>
              </a:rPr>
              <a:t>down in the </a:t>
            </a:r>
            <a:r>
              <a:rPr lang="it-IT" sz="1600" dirty="0" err="1">
                <a:solidFill>
                  <a:schemeClr val="tx1"/>
                </a:solidFill>
              </a:rPr>
              <a:t>darkness</a:t>
            </a:r>
            <a:r>
              <a:rPr lang="it-IT" sz="1600" dirty="0">
                <a:solidFill>
                  <a:schemeClr val="tx1"/>
                </a:solidFill>
              </a:rPr>
              <a:t>.</a:t>
            </a:r>
          </a:p>
          <a:p>
            <a:pPr algn="l"/>
            <a:r>
              <a:rPr lang="it-IT" sz="1600" dirty="0" err="1">
                <a:solidFill>
                  <a:schemeClr val="tx1"/>
                </a:solidFill>
              </a:rPr>
              <a:t>When</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landed</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saw</a:t>
            </a:r>
            <a:r>
              <a:rPr lang="it-IT" sz="1600" dirty="0">
                <a:solidFill>
                  <a:schemeClr val="tx1"/>
                </a:solidFill>
              </a:rPr>
              <a:t> a </a:t>
            </a:r>
            <a:r>
              <a:rPr lang="it-IT" sz="1600" dirty="0" err="1">
                <a:solidFill>
                  <a:schemeClr val="tx1"/>
                </a:solidFill>
              </a:rPr>
              <a:t>table</a:t>
            </a:r>
            <a:r>
              <a:rPr lang="it-IT" sz="1600" dirty="0">
                <a:solidFill>
                  <a:schemeClr val="tx1"/>
                </a:solidFill>
              </a:rPr>
              <a:t> with </a:t>
            </a:r>
            <a:r>
              <a:rPr lang="it-IT" sz="1600" dirty="0" err="1">
                <a:solidFill>
                  <a:schemeClr val="tx1"/>
                </a:solidFill>
              </a:rPr>
              <a:t>above</a:t>
            </a:r>
            <a:r>
              <a:rPr lang="it-IT" sz="1600" dirty="0">
                <a:solidFill>
                  <a:schemeClr val="tx1"/>
                </a:solidFill>
              </a:rPr>
              <a:t> a </a:t>
            </a:r>
            <a:r>
              <a:rPr lang="it-IT" sz="1600" dirty="0" err="1">
                <a:solidFill>
                  <a:schemeClr val="tx1"/>
                </a:solidFill>
              </a:rPr>
              <a:t>key</a:t>
            </a:r>
            <a:r>
              <a:rPr lang="it-IT" sz="1600" dirty="0">
                <a:solidFill>
                  <a:schemeClr val="tx1"/>
                </a:solidFill>
              </a:rPr>
              <a:t> and a </a:t>
            </a:r>
            <a:r>
              <a:rPr lang="it-IT" sz="1600" dirty="0" err="1">
                <a:solidFill>
                  <a:schemeClr val="tx1"/>
                </a:solidFill>
              </a:rPr>
              <a:t>little</a:t>
            </a:r>
            <a:r>
              <a:rPr lang="it-IT" sz="1600" dirty="0">
                <a:solidFill>
                  <a:schemeClr val="tx1"/>
                </a:solidFill>
              </a:rPr>
              <a:t> </a:t>
            </a:r>
            <a:r>
              <a:rPr lang="it-IT" sz="1600" dirty="0" err="1">
                <a:solidFill>
                  <a:schemeClr val="tx1"/>
                </a:solidFill>
              </a:rPr>
              <a:t>bottle</a:t>
            </a:r>
            <a:r>
              <a:rPr lang="it-IT" sz="1600" dirty="0">
                <a:solidFill>
                  <a:schemeClr val="tx1"/>
                </a:solidFill>
              </a:rPr>
              <a:t>, </a:t>
            </a:r>
            <a:r>
              <a:rPr lang="it-IT" sz="1600" dirty="0" err="1">
                <a:solidFill>
                  <a:schemeClr val="tx1"/>
                </a:solidFill>
              </a:rPr>
              <a:t>then</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drank</a:t>
            </a:r>
            <a:r>
              <a:rPr lang="it-IT" sz="1600" dirty="0">
                <a:solidFill>
                  <a:schemeClr val="tx1"/>
                </a:solidFill>
              </a:rPr>
              <a:t> </a:t>
            </a:r>
            <a:r>
              <a:rPr lang="it-IT" sz="1600" dirty="0" err="1">
                <a:solidFill>
                  <a:schemeClr val="tx1"/>
                </a:solidFill>
              </a:rPr>
              <a:t>it</a:t>
            </a:r>
            <a:r>
              <a:rPr lang="it-IT" sz="1600" dirty="0">
                <a:solidFill>
                  <a:schemeClr val="tx1"/>
                </a:solidFill>
              </a:rPr>
              <a:t> and </a:t>
            </a:r>
            <a:r>
              <a:rPr lang="it-IT" sz="1600" dirty="0" err="1">
                <a:solidFill>
                  <a:schemeClr val="tx1"/>
                </a:solidFill>
              </a:rPr>
              <a:t>she</a:t>
            </a:r>
            <a:r>
              <a:rPr lang="it-IT" sz="1600" dirty="0">
                <a:solidFill>
                  <a:schemeClr val="tx1"/>
                </a:solidFill>
              </a:rPr>
              <a:t> </a:t>
            </a:r>
            <a:r>
              <a:rPr lang="it-IT" sz="1600" dirty="0" err="1">
                <a:solidFill>
                  <a:schemeClr val="tx1"/>
                </a:solidFill>
              </a:rPr>
              <a:t>became</a:t>
            </a:r>
            <a:r>
              <a:rPr lang="it-IT" sz="1600" dirty="0">
                <a:solidFill>
                  <a:schemeClr val="tx1"/>
                </a:solidFill>
              </a:rPr>
              <a:t> small </a:t>
            </a:r>
            <a:r>
              <a:rPr lang="it-IT" sz="1600" dirty="0" err="1">
                <a:solidFill>
                  <a:schemeClr val="tx1"/>
                </a:solidFill>
              </a:rPr>
              <a:t>but</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forgot</a:t>
            </a:r>
            <a:r>
              <a:rPr lang="it-IT" sz="1600" dirty="0">
                <a:solidFill>
                  <a:schemeClr val="tx1"/>
                </a:solidFill>
              </a:rPr>
              <a:t> the </a:t>
            </a:r>
            <a:r>
              <a:rPr lang="it-IT" sz="1600" dirty="0" err="1">
                <a:solidFill>
                  <a:schemeClr val="tx1"/>
                </a:solidFill>
              </a:rPr>
              <a:t>key</a:t>
            </a:r>
            <a:r>
              <a:rPr lang="it-IT" sz="1600" dirty="0">
                <a:solidFill>
                  <a:schemeClr val="tx1"/>
                </a:solidFill>
              </a:rPr>
              <a:t> on the </a:t>
            </a:r>
            <a:r>
              <a:rPr lang="it-IT" sz="1600" dirty="0" err="1">
                <a:solidFill>
                  <a:schemeClr val="tx1"/>
                </a:solidFill>
              </a:rPr>
              <a:t>table</a:t>
            </a:r>
            <a:r>
              <a:rPr lang="it-IT" sz="1600" dirty="0">
                <a:solidFill>
                  <a:schemeClr val="tx1"/>
                </a:solidFill>
              </a:rPr>
              <a:t> so </a:t>
            </a:r>
            <a:r>
              <a:rPr lang="it-IT" sz="1600" dirty="0" err="1" smtClean="0">
                <a:solidFill>
                  <a:schemeClr val="tx1"/>
                </a:solidFill>
              </a:rPr>
              <a:t>she</a:t>
            </a:r>
            <a:r>
              <a:rPr lang="it-IT" sz="1600" dirty="0" smtClean="0">
                <a:solidFill>
                  <a:schemeClr val="tx1"/>
                </a:solidFill>
              </a:rPr>
              <a:t> </a:t>
            </a:r>
            <a:r>
              <a:rPr lang="it-IT" sz="1600" dirty="0" err="1">
                <a:solidFill>
                  <a:schemeClr val="tx1"/>
                </a:solidFill>
              </a:rPr>
              <a:t>ate</a:t>
            </a:r>
            <a:r>
              <a:rPr lang="it-IT" sz="1600" dirty="0">
                <a:solidFill>
                  <a:schemeClr val="tx1"/>
                </a:solidFill>
              </a:rPr>
              <a:t> a </a:t>
            </a:r>
            <a:r>
              <a:rPr lang="it-IT" sz="1600" dirty="0" err="1">
                <a:solidFill>
                  <a:schemeClr val="tx1"/>
                </a:solidFill>
              </a:rPr>
              <a:t>little</a:t>
            </a:r>
            <a:r>
              <a:rPr lang="it-IT" sz="1600" dirty="0">
                <a:solidFill>
                  <a:schemeClr val="tx1"/>
                </a:solidFill>
              </a:rPr>
              <a:t> cake and </a:t>
            </a:r>
            <a:r>
              <a:rPr lang="it-IT" sz="1600" dirty="0" err="1">
                <a:solidFill>
                  <a:schemeClr val="tx1"/>
                </a:solidFill>
              </a:rPr>
              <a:t>she</a:t>
            </a:r>
            <a:r>
              <a:rPr lang="it-IT" sz="1600" dirty="0">
                <a:solidFill>
                  <a:schemeClr val="tx1"/>
                </a:solidFill>
              </a:rPr>
              <a:t> </a:t>
            </a:r>
            <a:r>
              <a:rPr lang="it-IT" sz="1600" dirty="0" err="1">
                <a:solidFill>
                  <a:schemeClr val="tx1"/>
                </a:solidFill>
              </a:rPr>
              <a:t>became</a:t>
            </a:r>
            <a:r>
              <a:rPr lang="it-IT" sz="1600" dirty="0">
                <a:solidFill>
                  <a:schemeClr val="tx1"/>
                </a:solidFill>
              </a:rPr>
              <a:t> </a:t>
            </a:r>
            <a:r>
              <a:rPr lang="it-IT" sz="1600" dirty="0" err="1">
                <a:solidFill>
                  <a:schemeClr val="tx1"/>
                </a:solidFill>
              </a:rPr>
              <a:t>bigger</a:t>
            </a:r>
            <a:r>
              <a:rPr lang="it-IT" sz="1600" dirty="0">
                <a:solidFill>
                  <a:schemeClr val="tx1"/>
                </a:solidFill>
              </a:rPr>
              <a:t>, </a:t>
            </a:r>
            <a:r>
              <a:rPr lang="it-IT" sz="1600" dirty="0" err="1">
                <a:solidFill>
                  <a:schemeClr val="tx1"/>
                </a:solidFill>
              </a:rPr>
              <a:t>then</a:t>
            </a:r>
            <a:r>
              <a:rPr lang="it-IT" sz="1600" dirty="0">
                <a:solidFill>
                  <a:schemeClr val="tx1"/>
                </a:solidFill>
              </a:rPr>
              <a:t> Alice </a:t>
            </a:r>
            <a:r>
              <a:rPr lang="it-IT" sz="1600" dirty="0" err="1">
                <a:solidFill>
                  <a:schemeClr val="tx1"/>
                </a:solidFill>
              </a:rPr>
              <a:t>was</a:t>
            </a:r>
            <a:r>
              <a:rPr lang="it-IT" sz="1600" dirty="0">
                <a:solidFill>
                  <a:schemeClr val="tx1"/>
                </a:solidFill>
              </a:rPr>
              <a:t> </a:t>
            </a:r>
            <a:r>
              <a:rPr lang="it-IT" sz="1600" dirty="0" err="1">
                <a:solidFill>
                  <a:schemeClr val="tx1"/>
                </a:solidFill>
              </a:rPr>
              <a:t>unhappy</a:t>
            </a:r>
            <a:r>
              <a:rPr lang="it-IT" sz="1600" dirty="0">
                <a:solidFill>
                  <a:schemeClr val="tx1"/>
                </a:solidFill>
              </a:rPr>
              <a:t> so </a:t>
            </a:r>
            <a:r>
              <a:rPr lang="it-IT" sz="1600" dirty="0" err="1">
                <a:solidFill>
                  <a:schemeClr val="tx1"/>
                </a:solidFill>
              </a:rPr>
              <a:t>she</a:t>
            </a:r>
            <a:r>
              <a:rPr lang="it-IT" sz="1600" dirty="0">
                <a:solidFill>
                  <a:schemeClr val="tx1"/>
                </a:solidFill>
              </a:rPr>
              <a:t> </a:t>
            </a:r>
            <a:r>
              <a:rPr lang="it-IT" sz="1600" dirty="0" err="1">
                <a:solidFill>
                  <a:schemeClr val="tx1"/>
                </a:solidFill>
              </a:rPr>
              <a:t>started</a:t>
            </a:r>
            <a:r>
              <a:rPr lang="it-IT" sz="1600" dirty="0">
                <a:solidFill>
                  <a:schemeClr val="tx1"/>
                </a:solidFill>
              </a:rPr>
              <a:t> </a:t>
            </a:r>
            <a:r>
              <a:rPr lang="it-IT" sz="1600" dirty="0" err="1">
                <a:solidFill>
                  <a:schemeClr val="tx1"/>
                </a:solidFill>
              </a:rPr>
              <a:t>cry</a:t>
            </a:r>
            <a:r>
              <a:rPr lang="it-IT" sz="1600" dirty="0">
                <a:solidFill>
                  <a:schemeClr val="tx1"/>
                </a:solidFill>
              </a:rPr>
              <a:t> so </a:t>
            </a:r>
            <a:r>
              <a:rPr lang="it-IT" sz="1600" dirty="0" err="1">
                <a:solidFill>
                  <a:schemeClr val="tx1"/>
                </a:solidFill>
              </a:rPr>
              <a:t>much</a:t>
            </a:r>
            <a:r>
              <a:rPr lang="it-IT" sz="1600" dirty="0">
                <a:solidFill>
                  <a:schemeClr val="tx1"/>
                </a:solidFill>
              </a:rPr>
              <a:t> </a:t>
            </a:r>
            <a:r>
              <a:rPr lang="it-IT" sz="1600" dirty="0" err="1">
                <a:solidFill>
                  <a:schemeClr val="tx1"/>
                </a:solidFill>
              </a:rPr>
              <a:t>that</a:t>
            </a:r>
            <a:r>
              <a:rPr lang="it-IT" sz="1600" dirty="0">
                <a:solidFill>
                  <a:schemeClr val="tx1"/>
                </a:solidFill>
              </a:rPr>
              <a:t> </a:t>
            </a:r>
            <a:r>
              <a:rPr lang="it-IT" sz="1600" dirty="0" err="1">
                <a:solidFill>
                  <a:schemeClr val="tx1"/>
                </a:solidFill>
              </a:rPr>
              <a:t>she</a:t>
            </a:r>
            <a:r>
              <a:rPr lang="it-IT" sz="1600" dirty="0">
                <a:solidFill>
                  <a:schemeClr val="tx1"/>
                </a:solidFill>
              </a:rPr>
              <a:t> can </a:t>
            </a:r>
            <a:r>
              <a:rPr lang="it-IT" sz="1600" dirty="0" err="1" smtClean="0">
                <a:solidFill>
                  <a:schemeClr val="tx1"/>
                </a:solidFill>
              </a:rPr>
              <a:t>swim</a:t>
            </a:r>
            <a:r>
              <a:rPr lang="it-IT" sz="1600" dirty="0" smtClean="0">
                <a:solidFill>
                  <a:schemeClr val="tx1"/>
                </a:solidFill>
              </a:rPr>
              <a:t> </a:t>
            </a:r>
            <a:r>
              <a:rPr lang="it-IT" sz="1600" dirty="0">
                <a:solidFill>
                  <a:schemeClr val="tx1"/>
                </a:solidFill>
              </a:rPr>
              <a:t>in </a:t>
            </a:r>
            <a:r>
              <a:rPr lang="it-IT" sz="1600" dirty="0" err="1">
                <a:solidFill>
                  <a:schemeClr val="tx1"/>
                </a:solidFill>
              </a:rPr>
              <a:t>her</a:t>
            </a:r>
            <a:r>
              <a:rPr lang="it-IT" sz="1600" dirty="0">
                <a:solidFill>
                  <a:schemeClr val="tx1"/>
                </a:solidFill>
              </a:rPr>
              <a:t> </a:t>
            </a:r>
            <a:r>
              <a:rPr lang="it-IT" sz="1600" dirty="0" err="1">
                <a:solidFill>
                  <a:schemeClr val="tx1"/>
                </a:solidFill>
              </a:rPr>
              <a:t>tears</a:t>
            </a:r>
            <a:r>
              <a:rPr lang="it-IT" sz="1600" dirty="0">
                <a:solidFill>
                  <a:schemeClr val="tx1"/>
                </a:solidFill>
              </a:rPr>
              <a:t>, </a:t>
            </a:r>
            <a:r>
              <a:rPr lang="it-IT" sz="1600" dirty="0" err="1">
                <a:solidFill>
                  <a:schemeClr val="tx1"/>
                </a:solidFill>
              </a:rPr>
              <a:t>suddenly</a:t>
            </a:r>
            <a:r>
              <a:rPr lang="it-IT" sz="1600" dirty="0">
                <a:solidFill>
                  <a:schemeClr val="tx1"/>
                </a:solidFill>
              </a:rPr>
              <a:t> the </a:t>
            </a:r>
            <a:r>
              <a:rPr lang="it-IT" sz="1600" dirty="0" err="1">
                <a:solidFill>
                  <a:schemeClr val="tx1"/>
                </a:solidFill>
              </a:rPr>
              <a:t>rabbit</a:t>
            </a:r>
            <a:r>
              <a:rPr lang="it-IT" sz="1600" dirty="0">
                <a:solidFill>
                  <a:schemeClr val="tx1"/>
                </a:solidFill>
              </a:rPr>
              <a:t> </a:t>
            </a:r>
            <a:r>
              <a:rPr lang="it-IT" sz="1600" dirty="0" err="1">
                <a:solidFill>
                  <a:schemeClr val="tx1"/>
                </a:solidFill>
              </a:rPr>
              <a:t>arrived</a:t>
            </a:r>
            <a:r>
              <a:rPr lang="it-IT" sz="1600" dirty="0">
                <a:solidFill>
                  <a:schemeClr val="tx1"/>
                </a:solidFill>
              </a:rPr>
              <a:t> and he </a:t>
            </a:r>
            <a:r>
              <a:rPr lang="it-IT" sz="1600" dirty="0" err="1">
                <a:solidFill>
                  <a:schemeClr val="tx1"/>
                </a:solidFill>
              </a:rPr>
              <a:t>dropped</a:t>
            </a:r>
            <a:r>
              <a:rPr lang="it-IT" sz="1600" dirty="0">
                <a:solidFill>
                  <a:schemeClr val="tx1"/>
                </a:solidFill>
              </a:rPr>
              <a:t> a </a:t>
            </a:r>
            <a:r>
              <a:rPr lang="it-IT" sz="1600" dirty="0" err="1">
                <a:solidFill>
                  <a:schemeClr val="tx1"/>
                </a:solidFill>
              </a:rPr>
              <a:t>pair</a:t>
            </a:r>
            <a:r>
              <a:rPr lang="it-IT" sz="1600" dirty="0">
                <a:solidFill>
                  <a:schemeClr val="tx1"/>
                </a:solidFill>
              </a:rPr>
              <a:t> of </a:t>
            </a:r>
            <a:r>
              <a:rPr lang="it-IT" sz="1600" dirty="0" err="1">
                <a:solidFill>
                  <a:schemeClr val="tx1"/>
                </a:solidFill>
              </a:rPr>
              <a:t>gloves</a:t>
            </a:r>
            <a:r>
              <a:rPr lang="it-IT" sz="1600" dirty="0">
                <a:solidFill>
                  <a:schemeClr val="tx1"/>
                </a:solidFill>
              </a:rPr>
              <a:t> and a fan so Alice </a:t>
            </a:r>
            <a:r>
              <a:rPr lang="it-IT" sz="1600" dirty="0" err="1">
                <a:solidFill>
                  <a:schemeClr val="tx1"/>
                </a:solidFill>
              </a:rPr>
              <a:t>took</a:t>
            </a:r>
            <a:r>
              <a:rPr lang="it-IT" sz="1600" dirty="0">
                <a:solidFill>
                  <a:schemeClr val="tx1"/>
                </a:solidFill>
              </a:rPr>
              <a:t> </a:t>
            </a:r>
            <a:r>
              <a:rPr lang="it-IT" sz="1600" dirty="0" err="1">
                <a:solidFill>
                  <a:schemeClr val="tx1"/>
                </a:solidFill>
              </a:rPr>
              <a:t>it</a:t>
            </a:r>
            <a:r>
              <a:rPr lang="it-IT" sz="1600" dirty="0">
                <a:solidFill>
                  <a:schemeClr val="tx1"/>
                </a:solidFill>
              </a:rPr>
              <a:t> and </a:t>
            </a:r>
            <a:r>
              <a:rPr lang="it-IT" sz="1600" dirty="0" err="1">
                <a:solidFill>
                  <a:schemeClr val="tx1"/>
                </a:solidFill>
              </a:rPr>
              <a:t>she</a:t>
            </a:r>
            <a:r>
              <a:rPr lang="it-IT" sz="1600" dirty="0">
                <a:solidFill>
                  <a:schemeClr val="tx1"/>
                </a:solidFill>
              </a:rPr>
              <a:t> </a:t>
            </a:r>
            <a:r>
              <a:rPr lang="it-IT" sz="1600" dirty="0" err="1">
                <a:solidFill>
                  <a:schemeClr val="tx1"/>
                </a:solidFill>
              </a:rPr>
              <a:t>became</a:t>
            </a:r>
            <a:r>
              <a:rPr lang="it-IT" sz="1600" dirty="0">
                <a:solidFill>
                  <a:schemeClr val="tx1"/>
                </a:solidFill>
              </a:rPr>
              <a:t> </a:t>
            </a:r>
            <a:r>
              <a:rPr lang="it-IT" sz="1600" dirty="0" err="1">
                <a:solidFill>
                  <a:schemeClr val="tx1"/>
                </a:solidFill>
              </a:rPr>
              <a:t>smaller</a:t>
            </a:r>
            <a:r>
              <a:rPr lang="it-IT" sz="1600" dirty="0">
                <a:solidFill>
                  <a:schemeClr val="tx1"/>
                </a:solidFill>
              </a:rPr>
              <a:t>.</a:t>
            </a:r>
          </a:p>
          <a:p>
            <a:pPr algn="l"/>
            <a:r>
              <a:rPr lang="it-IT" sz="1600" dirty="0" smtClean="0">
                <a:solidFill>
                  <a:schemeClr val="tx1"/>
                </a:solidFill>
              </a:rPr>
              <a:t>  </a:t>
            </a:r>
            <a:endParaRPr lang="it-IT" sz="1600" dirty="0">
              <a:solidFill>
                <a:schemeClr val="tx1"/>
              </a:solidFill>
            </a:endParaRPr>
          </a:p>
          <a:p>
            <a:pPr algn="l"/>
            <a:endParaRPr lang="it-IT" sz="1600" dirty="0"/>
          </a:p>
        </p:txBody>
      </p:sp>
      <p:pic>
        <p:nvPicPr>
          <p:cNvPr id="4" name="Immagine 3"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700" y="3537858"/>
            <a:ext cx="2169110" cy="2969382"/>
          </a:xfrm>
          <a:prstGeom prst="rect">
            <a:avLst/>
          </a:prstGeom>
        </p:spPr>
      </p:pic>
      <p:pic>
        <p:nvPicPr>
          <p:cNvPr id="5" name="Immagine 4"/>
          <p:cNvPicPr>
            <a:picLocks noChangeAspect="1"/>
          </p:cNvPicPr>
          <p:nvPr/>
        </p:nvPicPr>
        <p:blipFill>
          <a:blip r:embed="rId5"/>
          <a:stretch>
            <a:fillRect/>
          </a:stretch>
        </p:blipFill>
        <p:spPr>
          <a:xfrm>
            <a:off x="5216959" y="3537859"/>
            <a:ext cx="2291944" cy="2969382"/>
          </a:xfrm>
          <a:prstGeom prst="rect">
            <a:avLst/>
          </a:prstGeom>
        </p:spPr>
      </p:pic>
      <p:pic>
        <p:nvPicPr>
          <p:cNvPr id="9"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257" y="6169313"/>
            <a:ext cx="613739" cy="639280"/>
          </a:xfrm>
          <a:prstGeom prst="rect">
            <a:avLst/>
          </a:prstGeom>
        </p:spPr>
      </p:pic>
    </p:spTree>
    <p:extLst>
      <p:ext uri="{BB962C8B-B14F-4D97-AF65-F5344CB8AC3E}">
        <p14:creationId xmlns:p14="http://schemas.microsoft.com/office/powerpoint/2010/main" val="3494310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80">
                                          <p:stCondLst>
                                            <p:cond delay="0"/>
                                          </p:stCondLst>
                                        </p:cTn>
                                        <p:tgtEl>
                                          <p:spTgt spid="3">
                                            <p:txEl>
                                              <p:pRg st="1" end="1"/>
                                            </p:txEl>
                                          </p:spTgt>
                                        </p:tgtEl>
                                      </p:cBhvr>
                                    </p:animEffect>
                                    <p:anim calcmode="lin" valueType="num">
                                      <p:cBhvr>
                                        <p:cTn id="3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 end="1"/>
                                            </p:txEl>
                                          </p:spTgt>
                                        </p:tgtEl>
                                      </p:cBhvr>
                                      <p:to x="100000" y="60000"/>
                                    </p:animScale>
                                    <p:animScale>
                                      <p:cBhvr>
                                        <p:cTn id="40" dur="166" decel="50000">
                                          <p:stCondLst>
                                            <p:cond delay="676"/>
                                          </p:stCondLst>
                                        </p:cTn>
                                        <p:tgtEl>
                                          <p:spTgt spid="3">
                                            <p:txEl>
                                              <p:pRg st="1" end="1"/>
                                            </p:txEl>
                                          </p:spTgt>
                                        </p:tgtEl>
                                      </p:cBhvr>
                                      <p:to x="100000" y="100000"/>
                                    </p:animScale>
                                    <p:animScale>
                                      <p:cBhvr>
                                        <p:cTn id="41" dur="26">
                                          <p:stCondLst>
                                            <p:cond delay="1312"/>
                                          </p:stCondLst>
                                        </p:cTn>
                                        <p:tgtEl>
                                          <p:spTgt spid="3">
                                            <p:txEl>
                                              <p:pRg st="1" end="1"/>
                                            </p:txEl>
                                          </p:spTgt>
                                        </p:tgtEl>
                                      </p:cBhvr>
                                      <p:to x="100000" y="80000"/>
                                    </p:animScale>
                                    <p:animScale>
                                      <p:cBhvr>
                                        <p:cTn id="42" dur="166" decel="50000">
                                          <p:stCondLst>
                                            <p:cond delay="1338"/>
                                          </p:stCondLst>
                                        </p:cTn>
                                        <p:tgtEl>
                                          <p:spTgt spid="3">
                                            <p:txEl>
                                              <p:pRg st="1" end="1"/>
                                            </p:txEl>
                                          </p:spTgt>
                                        </p:tgtEl>
                                      </p:cBhvr>
                                      <p:to x="100000" y="100000"/>
                                    </p:animScale>
                                    <p:animScale>
                                      <p:cBhvr>
                                        <p:cTn id="43" dur="26">
                                          <p:stCondLst>
                                            <p:cond delay="1642"/>
                                          </p:stCondLst>
                                        </p:cTn>
                                        <p:tgtEl>
                                          <p:spTgt spid="3">
                                            <p:txEl>
                                              <p:pRg st="1" end="1"/>
                                            </p:txEl>
                                          </p:spTgt>
                                        </p:tgtEl>
                                      </p:cBhvr>
                                      <p:to x="100000" y="90000"/>
                                    </p:animScale>
                                    <p:animScale>
                                      <p:cBhvr>
                                        <p:cTn id="44" dur="166" decel="50000">
                                          <p:stCondLst>
                                            <p:cond delay="1668"/>
                                          </p:stCondLst>
                                        </p:cTn>
                                        <p:tgtEl>
                                          <p:spTgt spid="3">
                                            <p:txEl>
                                              <p:pRg st="1" end="1"/>
                                            </p:txEl>
                                          </p:spTgt>
                                        </p:tgtEl>
                                      </p:cBhvr>
                                      <p:to x="100000" y="100000"/>
                                    </p:animScale>
                                    <p:animScale>
                                      <p:cBhvr>
                                        <p:cTn id="45" dur="26">
                                          <p:stCondLst>
                                            <p:cond delay="1808"/>
                                          </p:stCondLst>
                                        </p:cTn>
                                        <p:tgtEl>
                                          <p:spTgt spid="3">
                                            <p:txEl>
                                              <p:pRg st="1" end="1"/>
                                            </p:txEl>
                                          </p:spTgt>
                                        </p:tgtEl>
                                      </p:cBhvr>
                                      <p:to x="100000" y="95000"/>
                                    </p:animScale>
                                    <p:animScale>
                                      <p:cBhvr>
                                        <p:cTn id="46" dur="166" decel="50000">
                                          <p:stCondLst>
                                            <p:cond delay="1834"/>
                                          </p:stCondLst>
                                        </p:cTn>
                                        <p:tgtEl>
                                          <p:spTgt spid="3">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wipe(down)">
                                      <p:cBhvr>
                                        <p:cTn id="51" dur="580">
                                          <p:stCondLst>
                                            <p:cond delay="0"/>
                                          </p:stCondLst>
                                        </p:cTn>
                                        <p:tgtEl>
                                          <p:spTgt spid="3">
                                            <p:txEl>
                                              <p:pRg st="2" end="2"/>
                                            </p:txEl>
                                          </p:spTgt>
                                        </p:tgtEl>
                                      </p:cBhvr>
                                    </p:animEffect>
                                    <p:anim calcmode="lin" valueType="num">
                                      <p:cBhvr>
                                        <p:cTn id="5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2" end="2"/>
                                            </p:txEl>
                                          </p:spTgt>
                                        </p:tgtEl>
                                      </p:cBhvr>
                                      <p:to x="100000" y="60000"/>
                                    </p:animScale>
                                    <p:animScale>
                                      <p:cBhvr>
                                        <p:cTn id="58" dur="166" decel="50000">
                                          <p:stCondLst>
                                            <p:cond delay="676"/>
                                          </p:stCondLst>
                                        </p:cTn>
                                        <p:tgtEl>
                                          <p:spTgt spid="3">
                                            <p:txEl>
                                              <p:pRg st="2" end="2"/>
                                            </p:txEl>
                                          </p:spTgt>
                                        </p:tgtEl>
                                      </p:cBhvr>
                                      <p:to x="100000" y="100000"/>
                                    </p:animScale>
                                    <p:animScale>
                                      <p:cBhvr>
                                        <p:cTn id="59" dur="26">
                                          <p:stCondLst>
                                            <p:cond delay="1312"/>
                                          </p:stCondLst>
                                        </p:cTn>
                                        <p:tgtEl>
                                          <p:spTgt spid="3">
                                            <p:txEl>
                                              <p:pRg st="2" end="2"/>
                                            </p:txEl>
                                          </p:spTgt>
                                        </p:tgtEl>
                                      </p:cBhvr>
                                      <p:to x="100000" y="80000"/>
                                    </p:animScale>
                                    <p:animScale>
                                      <p:cBhvr>
                                        <p:cTn id="60" dur="166" decel="50000">
                                          <p:stCondLst>
                                            <p:cond delay="1338"/>
                                          </p:stCondLst>
                                        </p:cTn>
                                        <p:tgtEl>
                                          <p:spTgt spid="3">
                                            <p:txEl>
                                              <p:pRg st="2" end="2"/>
                                            </p:txEl>
                                          </p:spTgt>
                                        </p:tgtEl>
                                      </p:cBhvr>
                                      <p:to x="100000" y="100000"/>
                                    </p:animScale>
                                    <p:animScale>
                                      <p:cBhvr>
                                        <p:cTn id="61" dur="26">
                                          <p:stCondLst>
                                            <p:cond delay="1642"/>
                                          </p:stCondLst>
                                        </p:cTn>
                                        <p:tgtEl>
                                          <p:spTgt spid="3">
                                            <p:txEl>
                                              <p:pRg st="2" end="2"/>
                                            </p:txEl>
                                          </p:spTgt>
                                        </p:tgtEl>
                                      </p:cBhvr>
                                      <p:to x="100000" y="90000"/>
                                    </p:animScale>
                                    <p:animScale>
                                      <p:cBhvr>
                                        <p:cTn id="62" dur="166" decel="50000">
                                          <p:stCondLst>
                                            <p:cond delay="1668"/>
                                          </p:stCondLst>
                                        </p:cTn>
                                        <p:tgtEl>
                                          <p:spTgt spid="3">
                                            <p:txEl>
                                              <p:pRg st="2" end="2"/>
                                            </p:txEl>
                                          </p:spTgt>
                                        </p:tgtEl>
                                      </p:cBhvr>
                                      <p:to x="100000" y="100000"/>
                                    </p:animScale>
                                    <p:animScale>
                                      <p:cBhvr>
                                        <p:cTn id="63" dur="26">
                                          <p:stCondLst>
                                            <p:cond delay="1808"/>
                                          </p:stCondLst>
                                        </p:cTn>
                                        <p:tgtEl>
                                          <p:spTgt spid="3">
                                            <p:txEl>
                                              <p:pRg st="2" end="2"/>
                                            </p:txEl>
                                          </p:spTgt>
                                        </p:tgtEl>
                                      </p:cBhvr>
                                      <p:to x="100000" y="95000"/>
                                    </p:animScale>
                                    <p:animScale>
                                      <p:cBhvr>
                                        <p:cTn id="64" dur="166" decel="50000">
                                          <p:stCondLst>
                                            <p:cond delay="1834"/>
                                          </p:stCondLst>
                                        </p:cTn>
                                        <p:tgtEl>
                                          <p:spTgt spid="3">
                                            <p:txEl>
                                              <p:pRg st="2" end="2"/>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2" presetClass="exit" presetSubtype="4" fill="hold" grpId="1" nodeType="clickEffect">
                                  <p:stCondLst>
                                    <p:cond delay="0"/>
                                  </p:stCondLst>
                                  <p:iterate type="lt">
                                    <p:tmPct val="0"/>
                                  </p:iterate>
                                  <p:childTnLst>
                                    <p:anim calcmode="lin" valueType="num">
                                      <p:cBhvr additive="base">
                                        <p:cTn id="68" dur="500"/>
                                        <p:tgtEl>
                                          <p:spTgt spid="2"/>
                                        </p:tgtEl>
                                        <p:attrNameLst>
                                          <p:attrName>ppt_y</p:attrName>
                                        </p:attrNameLst>
                                      </p:cBhvr>
                                      <p:tavLst>
                                        <p:tav tm="0">
                                          <p:val>
                                            <p:strVal val="#ppt_y"/>
                                          </p:val>
                                        </p:tav>
                                        <p:tav tm="100000">
                                          <p:val>
                                            <p:strVal val="#ppt_y+#ppt_h*1.125000"/>
                                          </p:val>
                                        </p:tav>
                                      </p:tavLst>
                                    </p:anim>
                                    <p:animEffect transition="out" filter="wipe(down)">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xEl>
                                              <p:pRg st="0" end="0"/>
                                            </p:txEl>
                                          </p:spTgt>
                                        </p:tgtEl>
                                      </p:cBhvr>
                                    </p:animEffect>
                                    <p:set>
                                      <p:cBhvr>
                                        <p:cTn id="7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xEl>
                                              <p:pRg st="1" end="1"/>
                                            </p:txEl>
                                          </p:spTgt>
                                        </p:tgtEl>
                                      </p:cBhvr>
                                    </p:animEffect>
                                    <p:set>
                                      <p:cBhvr>
                                        <p:cTn id="8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
                                            <p:txEl>
                                              <p:pRg st="2" end="2"/>
                                            </p:txEl>
                                          </p:spTgt>
                                        </p:tgtEl>
                                      </p:cBhvr>
                                    </p:animEffect>
                                    <p:set>
                                      <p:cBhvr>
                                        <p:cTn id="85"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54938" fill="hold"/>
                                        <p:tgtEl>
                                          <p:spTgt spid="9"/>
                                        </p:tgtEl>
                                      </p:cBhvr>
                                    </p:cmd>
                                  </p:childTnLst>
                                </p:cTn>
                              </p:par>
                            </p:childTnLst>
                          </p:cTn>
                        </p:par>
                      </p:childTnLst>
                    </p:cTn>
                  </p:par>
                </p:childTnLst>
              </p:cTn>
              <p:nextCondLst>
                <p:cond evt="onClick" delay="0">
                  <p:tgtEl>
                    <p:spTgt spid="9"/>
                  </p:tgtEl>
                </p:cond>
              </p:nextCondLst>
            </p:seq>
            <p:audio>
              <p:cMediaNode vol="80000">
                <p:cTn id="91" fill="hold" display="0">
                  <p:stCondLst>
                    <p:cond delay="indefinite"/>
                  </p:stCondLst>
                  <p:endCondLst>
                    <p:cond evt="onStopAudio" delay="0">
                      <p:tgtEl>
                        <p:sldTgt/>
                      </p:tgtEl>
                    </p:cond>
                  </p:endCondLst>
                </p:cTn>
                <p:tgtEl>
                  <p:spTgt spid="9"/>
                </p:tgtEl>
              </p:cMediaNode>
            </p:audio>
          </p:childTnLst>
        </p:cTn>
      </p:par>
    </p:tnLst>
    <p:bldLst>
      <p:bldP spid="2" grpId="0"/>
      <p:bldP spid="2" grpId="1"/>
      <p:bldP spid="3" grpId="0" build="p"/>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67393"/>
            <a:ext cx="7772400" cy="3508375"/>
          </a:xfrm>
        </p:spPr>
        <p:txBody>
          <a:bodyPr>
            <a:normAutofit/>
          </a:bodyPr>
          <a:lstStyle/>
          <a:p>
            <a:pPr algn="l"/>
            <a:r>
              <a:rPr lang="it-IT" sz="1600" dirty="0" err="1" smtClean="0">
                <a:solidFill>
                  <a:schemeClr val="tx1"/>
                </a:solidFill>
              </a:rPr>
              <a:t>Then</a:t>
            </a:r>
            <a:r>
              <a:rPr lang="it-IT" sz="1600" dirty="0" smtClean="0">
                <a:solidFill>
                  <a:schemeClr val="tx1"/>
                </a:solidFill>
              </a:rPr>
              <a:t> the Mouse and </a:t>
            </a:r>
            <a:r>
              <a:rPr lang="it-IT" sz="1600" dirty="0" err="1" smtClean="0">
                <a:solidFill>
                  <a:schemeClr val="tx1"/>
                </a:solidFill>
              </a:rPr>
              <a:t>other</a:t>
            </a:r>
            <a:r>
              <a:rPr lang="it-IT" sz="1600" dirty="0" smtClean="0">
                <a:solidFill>
                  <a:schemeClr val="tx1"/>
                </a:solidFill>
              </a:rPr>
              <a:t> strange </a:t>
            </a:r>
            <a:r>
              <a:rPr lang="it-IT" sz="1600" dirty="0" err="1" smtClean="0">
                <a:solidFill>
                  <a:schemeClr val="tx1"/>
                </a:solidFill>
              </a:rPr>
              <a:t>creatures</a:t>
            </a:r>
            <a:r>
              <a:rPr lang="it-IT" sz="1600" dirty="0" smtClean="0">
                <a:solidFill>
                  <a:schemeClr val="tx1"/>
                </a:solidFill>
              </a:rPr>
              <a:t> </a:t>
            </a:r>
            <a:r>
              <a:rPr lang="it-IT" sz="1600" dirty="0" err="1" smtClean="0">
                <a:solidFill>
                  <a:schemeClr val="tx1"/>
                </a:solidFill>
              </a:rPr>
              <a:t>arrived</a:t>
            </a:r>
            <a:r>
              <a:rPr lang="it-IT" sz="1600" dirty="0" smtClean="0">
                <a:solidFill>
                  <a:schemeClr val="tx1"/>
                </a:solidFill>
              </a:rPr>
              <a:t> and </a:t>
            </a:r>
            <a:r>
              <a:rPr lang="it-IT" sz="1600" dirty="0" err="1" smtClean="0">
                <a:solidFill>
                  <a:schemeClr val="tx1"/>
                </a:solidFill>
              </a:rPr>
              <a:t>they</a:t>
            </a:r>
            <a:r>
              <a:rPr lang="it-IT" sz="1600" dirty="0" smtClean="0">
                <a:solidFill>
                  <a:schemeClr val="tx1"/>
                </a:solidFill>
              </a:rPr>
              <a:t> </a:t>
            </a:r>
            <a:r>
              <a:rPr lang="it-IT" sz="1600" dirty="0" err="1" smtClean="0">
                <a:solidFill>
                  <a:schemeClr val="tx1"/>
                </a:solidFill>
              </a:rPr>
              <a:t>ran</a:t>
            </a:r>
            <a:r>
              <a:rPr lang="it-IT" sz="1600" dirty="0" smtClean="0">
                <a:solidFill>
                  <a:schemeClr val="tx1"/>
                </a:solidFill>
              </a:rPr>
              <a:t> </a:t>
            </a:r>
            <a:r>
              <a:rPr lang="it-IT" sz="1600" dirty="0" err="1" smtClean="0">
                <a:solidFill>
                  <a:schemeClr val="tx1"/>
                </a:solidFill>
              </a:rPr>
              <a:t>confusedly</a:t>
            </a:r>
            <a:r>
              <a:rPr lang="it-IT" sz="1600" dirty="0" smtClean="0">
                <a:solidFill>
                  <a:schemeClr val="tx1"/>
                </a:solidFill>
              </a:rPr>
              <a:t>.</a:t>
            </a:r>
            <a:br>
              <a:rPr lang="it-IT" sz="1600" dirty="0" smtClean="0">
                <a:solidFill>
                  <a:schemeClr val="tx1"/>
                </a:solidFill>
              </a:rPr>
            </a:br>
            <a:r>
              <a:rPr lang="it-IT" sz="1600" dirty="0" smtClean="0">
                <a:solidFill>
                  <a:schemeClr val="tx1"/>
                </a:solidFill>
              </a:rPr>
              <a:t>Alice </a:t>
            </a:r>
            <a:r>
              <a:rPr lang="it-IT" sz="1600" dirty="0" err="1" smtClean="0">
                <a:solidFill>
                  <a:schemeClr val="tx1"/>
                </a:solidFill>
              </a:rPr>
              <a:t>began</a:t>
            </a:r>
            <a:r>
              <a:rPr lang="it-IT" sz="1600" dirty="0" smtClean="0">
                <a:solidFill>
                  <a:schemeClr val="tx1"/>
                </a:solidFill>
              </a:rPr>
              <a:t> to </a:t>
            </a:r>
            <a:r>
              <a:rPr lang="it-IT" sz="1600" dirty="0" err="1" smtClean="0">
                <a:solidFill>
                  <a:schemeClr val="tx1"/>
                </a:solidFill>
              </a:rPr>
              <a:t>walk</a:t>
            </a:r>
            <a:r>
              <a:rPr lang="it-IT" sz="1600" dirty="0" smtClean="0">
                <a:solidFill>
                  <a:schemeClr val="tx1"/>
                </a:solidFill>
              </a:rPr>
              <a:t> and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arrived</a:t>
            </a:r>
            <a:r>
              <a:rPr lang="it-IT" sz="1600" dirty="0" smtClean="0">
                <a:solidFill>
                  <a:schemeClr val="tx1"/>
                </a:solidFill>
              </a:rPr>
              <a:t> in a </a:t>
            </a:r>
            <a:r>
              <a:rPr lang="it-IT" sz="1600" dirty="0" err="1" smtClean="0">
                <a:solidFill>
                  <a:schemeClr val="tx1"/>
                </a:solidFill>
              </a:rPr>
              <a:t>grass</a:t>
            </a:r>
            <a:r>
              <a:rPr lang="it-IT" sz="1600" dirty="0" smtClean="0">
                <a:solidFill>
                  <a:schemeClr val="tx1"/>
                </a:solidFill>
              </a:rPr>
              <a:t> with a big </a:t>
            </a:r>
            <a:r>
              <a:rPr lang="it-IT" sz="1600" dirty="0" err="1" smtClean="0">
                <a:solidFill>
                  <a:schemeClr val="tx1"/>
                </a:solidFill>
              </a:rPr>
              <a:t>mushroom</a:t>
            </a:r>
            <a:r>
              <a:rPr lang="it-IT" sz="1600" dirty="0" smtClean="0">
                <a:solidFill>
                  <a:schemeClr val="tx1"/>
                </a:solidFill>
              </a:rPr>
              <a:t> with on the top the Caterpillar </a:t>
            </a:r>
            <a:r>
              <a:rPr lang="it-IT" sz="1600" dirty="0" err="1" smtClean="0">
                <a:solidFill>
                  <a:schemeClr val="tx1"/>
                </a:solidFill>
              </a:rPr>
              <a:t>who</a:t>
            </a:r>
            <a:r>
              <a:rPr lang="it-IT" sz="1600" dirty="0" smtClean="0">
                <a:solidFill>
                  <a:schemeClr val="tx1"/>
                </a:solidFill>
              </a:rPr>
              <a:t> </a:t>
            </a:r>
            <a:r>
              <a:rPr lang="it-IT" sz="1600" dirty="0" err="1" smtClean="0">
                <a:solidFill>
                  <a:schemeClr val="tx1"/>
                </a:solidFill>
              </a:rPr>
              <a:t>was</a:t>
            </a:r>
            <a:r>
              <a:rPr lang="it-IT" sz="1600" dirty="0" smtClean="0">
                <a:solidFill>
                  <a:schemeClr val="tx1"/>
                </a:solidFill>
              </a:rPr>
              <a:t> smoking </a:t>
            </a:r>
            <a:r>
              <a:rPr lang="it-IT" sz="1600" dirty="0" err="1" smtClean="0">
                <a:solidFill>
                  <a:schemeClr val="tx1"/>
                </a:solidFill>
              </a:rPr>
              <a:t>hookah</a:t>
            </a:r>
            <a:r>
              <a:rPr lang="it-IT" sz="1600" dirty="0" smtClean="0">
                <a:solidFill>
                  <a:schemeClr val="tx1"/>
                </a:solidFill>
              </a:rPr>
              <a:t>, </a:t>
            </a:r>
            <a:r>
              <a:rPr lang="it-IT" sz="1600" dirty="0" err="1" smtClean="0">
                <a:solidFill>
                  <a:schemeClr val="tx1"/>
                </a:solidFill>
              </a:rPr>
              <a:t>then</a:t>
            </a:r>
            <a:r>
              <a:rPr lang="it-IT" sz="1600" dirty="0" smtClean="0">
                <a:solidFill>
                  <a:schemeClr val="tx1"/>
                </a:solidFill>
              </a:rPr>
              <a:t>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met</a:t>
            </a:r>
            <a:r>
              <a:rPr lang="it-IT" sz="1600" dirty="0" smtClean="0">
                <a:solidFill>
                  <a:schemeClr val="tx1"/>
                </a:solidFill>
              </a:rPr>
              <a:t> the Cheshire </a:t>
            </a:r>
            <a:r>
              <a:rPr lang="it-IT" sz="1600" dirty="0" err="1" smtClean="0">
                <a:solidFill>
                  <a:schemeClr val="tx1"/>
                </a:solidFill>
              </a:rPr>
              <a:t>Cat</a:t>
            </a:r>
            <a:r>
              <a:rPr lang="it-IT" sz="1600" dirty="0" smtClean="0">
                <a:solidFill>
                  <a:schemeClr val="tx1"/>
                </a:solidFill>
              </a:rPr>
              <a:t> </a:t>
            </a:r>
            <a:r>
              <a:rPr lang="it-IT" sz="1600" dirty="0" err="1" smtClean="0">
                <a:solidFill>
                  <a:schemeClr val="tx1"/>
                </a:solidFill>
              </a:rPr>
              <a:t>into</a:t>
            </a:r>
            <a:r>
              <a:rPr lang="it-IT" sz="1600" dirty="0" smtClean="0">
                <a:solidFill>
                  <a:schemeClr val="tx1"/>
                </a:solidFill>
              </a:rPr>
              <a:t> the </a:t>
            </a:r>
            <a:r>
              <a:rPr lang="it-IT" sz="1600" dirty="0" err="1" smtClean="0">
                <a:solidFill>
                  <a:schemeClr val="tx1"/>
                </a:solidFill>
              </a:rPr>
              <a:t>forest.Then</a:t>
            </a:r>
            <a:r>
              <a:rPr lang="it-IT" sz="1600" dirty="0" smtClean="0">
                <a:solidFill>
                  <a:schemeClr val="tx1"/>
                </a:solidFill>
              </a:rPr>
              <a:t>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went</a:t>
            </a:r>
            <a:r>
              <a:rPr lang="it-IT" sz="1600" dirty="0" smtClean="0">
                <a:solidFill>
                  <a:schemeClr val="tx1"/>
                </a:solidFill>
              </a:rPr>
              <a:t> to the </a:t>
            </a:r>
            <a:r>
              <a:rPr lang="it-IT" sz="1600" dirty="0" err="1" smtClean="0">
                <a:solidFill>
                  <a:schemeClr val="tx1"/>
                </a:solidFill>
              </a:rPr>
              <a:t>house</a:t>
            </a:r>
            <a:r>
              <a:rPr lang="it-IT" sz="1600" dirty="0" smtClean="0">
                <a:solidFill>
                  <a:schemeClr val="tx1"/>
                </a:solidFill>
              </a:rPr>
              <a:t> of the </a:t>
            </a:r>
            <a:r>
              <a:rPr lang="it-IT" sz="1600" dirty="0" err="1" smtClean="0">
                <a:solidFill>
                  <a:schemeClr val="tx1"/>
                </a:solidFill>
              </a:rPr>
              <a:t>Duchess</a:t>
            </a:r>
            <a:r>
              <a:rPr lang="it-IT" sz="1600" dirty="0" smtClean="0">
                <a:solidFill>
                  <a:schemeClr val="tx1"/>
                </a:solidFill>
              </a:rPr>
              <a:t>.</a:t>
            </a:r>
            <a:br>
              <a:rPr lang="it-IT" sz="1600" dirty="0" smtClean="0">
                <a:solidFill>
                  <a:schemeClr val="tx1"/>
                </a:solidFill>
              </a:rPr>
            </a:br>
            <a:r>
              <a:rPr lang="it-IT" sz="1600" dirty="0" err="1" smtClean="0">
                <a:solidFill>
                  <a:schemeClr val="tx1"/>
                </a:solidFill>
              </a:rPr>
              <a:t>Then</a:t>
            </a:r>
            <a:r>
              <a:rPr lang="it-IT" sz="1600" dirty="0" smtClean="0">
                <a:solidFill>
                  <a:schemeClr val="tx1"/>
                </a:solidFill>
              </a:rPr>
              <a:t>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went</a:t>
            </a:r>
            <a:r>
              <a:rPr lang="it-IT" sz="1600" dirty="0" smtClean="0">
                <a:solidFill>
                  <a:schemeClr val="tx1"/>
                </a:solidFill>
              </a:rPr>
              <a:t> to the March </a:t>
            </a:r>
            <a:r>
              <a:rPr lang="it-IT" sz="1600" dirty="0" err="1" smtClean="0">
                <a:solidFill>
                  <a:schemeClr val="tx1"/>
                </a:solidFill>
              </a:rPr>
              <a:t>Hare</a:t>
            </a:r>
            <a:r>
              <a:rPr lang="it-IT" sz="1600" dirty="0" smtClean="0">
                <a:solidFill>
                  <a:schemeClr val="tx1"/>
                </a:solidFill>
              </a:rPr>
              <a:t> </a:t>
            </a:r>
            <a:r>
              <a:rPr lang="it-IT" sz="1600" dirty="0" err="1" smtClean="0">
                <a:solidFill>
                  <a:schemeClr val="tx1"/>
                </a:solidFill>
              </a:rPr>
              <a:t>who</a:t>
            </a:r>
            <a:r>
              <a:rPr lang="it-IT" sz="1600" dirty="0" smtClean="0">
                <a:solidFill>
                  <a:schemeClr val="tx1"/>
                </a:solidFill>
              </a:rPr>
              <a:t> </a:t>
            </a:r>
            <a:r>
              <a:rPr lang="it-IT" sz="1600" dirty="0" err="1" smtClean="0">
                <a:solidFill>
                  <a:schemeClr val="tx1"/>
                </a:solidFill>
              </a:rPr>
              <a:t>was</a:t>
            </a:r>
            <a:r>
              <a:rPr lang="it-IT" sz="1600" dirty="0" smtClean="0">
                <a:solidFill>
                  <a:schemeClr val="tx1"/>
                </a:solidFill>
              </a:rPr>
              <a:t> </a:t>
            </a:r>
            <a:r>
              <a:rPr lang="it-IT" sz="1600" dirty="0" err="1" smtClean="0">
                <a:solidFill>
                  <a:schemeClr val="tx1"/>
                </a:solidFill>
              </a:rPr>
              <a:t>drinking</a:t>
            </a:r>
            <a:r>
              <a:rPr lang="it-IT" sz="1600" dirty="0" smtClean="0">
                <a:solidFill>
                  <a:schemeClr val="tx1"/>
                </a:solidFill>
              </a:rPr>
              <a:t> a </a:t>
            </a:r>
            <a:r>
              <a:rPr lang="it-IT" sz="1600" dirty="0" err="1" smtClean="0">
                <a:solidFill>
                  <a:schemeClr val="tx1"/>
                </a:solidFill>
              </a:rPr>
              <a:t>cup</a:t>
            </a:r>
            <a:r>
              <a:rPr lang="it-IT" sz="1600" dirty="0" smtClean="0">
                <a:solidFill>
                  <a:schemeClr val="tx1"/>
                </a:solidFill>
              </a:rPr>
              <a:t> of tea with the </a:t>
            </a:r>
            <a:r>
              <a:rPr lang="it-IT" sz="1600" dirty="0" err="1" smtClean="0">
                <a:solidFill>
                  <a:schemeClr val="tx1"/>
                </a:solidFill>
              </a:rPr>
              <a:t>Mad</a:t>
            </a:r>
            <a:r>
              <a:rPr lang="it-IT" sz="1600" dirty="0" smtClean="0">
                <a:solidFill>
                  <a:schemeClr val="tx1"/>
                </a:solidFill>
              </a:rPr>
              <a:t> </a:t>
            </a:r>
            <a:r>
              <a:rPr lang="it-IT" sz="1600" dirty="0" err="1" smtClean="0">
                <a:solidFill>
                  <a:schemeClr val="tx1"/>
                </a:solidFill>
              </a:rPr>
              <a:t>Hatter</a:t>
            </a:r>
            <a:r>
              <a:rPr lang="it-IT" sz="1600" dirty="0" smtClean="0">
                <a:solidFill>
                  <a:schemeClr val="tx1"/>
                </a:solidFill>
              </a:rPr>
              <a:t> and the </a:t>
            </a:r>
            <a:r>
              <a:rPr lang="it-IT" sz="1600" dirty="0" err="1" smtClean="0">
                <a:solidFill>
                  <a:schemeClr val="tx1"/>
                </a:solidFill>
              </a:rPr>
              <a:t>dormouse</a:t>
            </a:r>
            <a:r>
              <a:rPr lang="it-IT" sz="1600" dirty="0" smtClean="0">
                <a:solidFill>
                  <a:schemeClr val="tx1"/>
                </a:solidFill>
              </a:rPr>
              <a:t>, </a:t>
            </a:r>
            <a:r>
              <a:rPr lang="it-IT" sz="1600" dirty="0" err="1" smtClean="0">
                <a:solidFill>
                  <a:schemeClr val="tx1"/>
                </a:solidFill>
              </a:rPr>
              <a:t>after</a:t>
            </a:r>
            <a:r>
              <a:rPr lang="it-IT" sz="1600" dirty="0" smtClean="0">
                <a:solidFill>
                  <a:schemeClr val="tx1"/>
                </a:solidFill>
              </a:rPr>
              <a:t> </a:t>
            </a:r>
            <a:r>
              <a:rPr lang="it-IT" sz="1600" dirty="0" err="1" smtClean="0">
                <a:solidFill>
                  <a:schemeClr val="tx1"/>
                </a:solidFill>
              </a:rPr>
              <a:t>this</a:t>
            </a:r>
            <a:r>
              <a:rPr lang="it-IT" sz="1600" dirty="0" smtClean="0">
                <a:solidFill>
                  <a:schemeClr val="tx1"/>
                </a:solidFill>
              </a:rPr>
              <a:t>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discovered</a:t>
            </a:r>
            <a:r>
              <a:rPr lang="it-IT" sz="1600" dirty="0" smtClean="0">
                <a:solidFill>
                  <a:schemeClr val="tx1"/>
                </a:solidFill>
              </a:rPr>
              <a:t> the way to the </a:t>
            </a:r>
            <a:r>
              <a:rPr lang="it-IT" sz="1600" dirty="0" err="1" smtClean="0">
                <a:solidFill>
                  <a:schemeClr val="tx1"/>
                </a:solidFill>
              </a:rPr>
              <a:t>castle</a:t>
            </a:r>
            <a:r>
              <a:rPr lang="it-IT" sz="1600" dirty="0" smtClean="0">
                <a:solidFill>
                  <a:schemeClr val="tx1"/>
                </a:solidFill>
              </a:rPr>
              <a:t> of the Queen of </a:t>
            </a:r>
            <a:r>
              <a:rPr lang="it-IT" sz="1600" dirty="0" err="1" smtClean="0">
                <a:solidFill>
                  <a:schemeClr val="tx1"/>
                </a:solidFill>
              </a:rPr>
              <a:t>Hearts</a:t>
            </a:r>
            <a:r>
              <a:rPr lang="it-IT" sz="1600" dirty="0" smtClean="0">
                <a:solidFill>
                  <a:schemeClr val="tx1"/>
                </a:solidFill>
              </a:rPr>
              <a:t> and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was</a:t>
            </a:r>
            <a:r>
              <a:rPr lang="it-IT" sz="1600" dirty="0" smtClean="0">
                <a:solidFill>
                  <a:schemeClr val="tx1"/>
                </a:solidFill>
              </a:rPr>
              <a:t> </a:t>
            </a:r>
            <a:r>
              <a:rPr lang="it-IT" sz="1600" dirty="0" err="1" smtClean="0">
                <a:solidFill>
                  <a:schemeClr val="tx1"/>
                </a:solidFill>
              </a:rPr>
              <a:t>invited</a:t>
            </a:r>
            <a:r>
              <a:rPr lang="it-IT" sz="1600" dirty="0" smtClean="0">
                <a:solidFill>
                  <a:schemeClr val="tx1"/>
                </a:solidFill>
              </a:rPr>
              <a:t> for a game of croquet.</a:t>
            </a:r>
            <a:br>
              <a:rPr lang="it-IT" sz="1600" dirty="0" smtClean="0">
                <a:solidFill>
                  <a:schemeClr val="tx1"/>
                </a:solidFill>
              </a:rPr>
            </a:br>
            <a:r>
              <a:rPr lang="it-IT" sz="1600" dirty="0" err="1" smtClean="0">
                <a:solidFill>
                  <a:schemeClr val="tx1"/>
                </a:solidFill>
              </a:rPr>
              <a:t>Then</a:t>
            </a:r>
            <a:r>
              <a:rPr lang="it-IT" sz="1600" dirty="0" smtClean="0">
                <a:solidFill>
                  <a:schemeClr val="tx1"/>
                </a:solidFill>
              </a:rPr>
              <a:t> </a:t>
            </a:r>
            <a:r>
              <a:rPr lang="it-IT" sz="1600" dirty="0" err="1" smtClean="0">
                <a:solidFill>
                  <a:schemeClr val="tx1"/>
                </a:solidFill>
              </a:rPr>
              <a:t>it</a:t>
            </a:r>
            <a:r>
              <a:rPr lang="it-IT" sz="1600" dirty="0" smtClean="0">
                <a:solidFill>
                  <a:schemeClr val="tx1"/>
                </a:solidFill>
              </a:rPr>
              <a:t> </a:t>
            </a:r>
            <a:r>
              <a:rPr lang="it-IT" sz="1600" dirty="0" err="1" smtClean="0">
                <a:solidFill>
                  <a:schemeClr val="tx1"/>
                </a:solidFill>
              </a:rPr>
              <a:t>was</a:t>
            </a:r>
            <a:r>
              <a:rPr lang="it-IT" sz="1600" dirty="0" smtClean="0">
                <a:solidFill>
                  <a:schemeClr val="tx1"/>
                </a:solidFill>
              </a:rPr>
              <a:t> a </a:t>
            </a:r>
            <a:r>
              <a:rPr lang="it-IT" sz="1600" dirty="0" err="1" smtClean="0">
                <a:solidFill>
                  <a:schemeClr val="tx1"/>
                </a:solidFill>
              </a:rPr>
              <a:t>process</a:t>
            </a:r>
            <a:r>
              <a:rPr lang="it-IT" sz="1600" dirty="0" smtClean="0">
                <a:solidFill>
                  <a:schemeClr val="tx1"/>
                </a:solidFill>
              </a:rPr>
              <a:t>, </a:t>
            </a:r>
            <a:r>
              <a:rPr lang="it-IT" sz="1600" dirty="0" err="1" smtClean="0">
                <a:solidFill>
                  <a:schemeClr val="tx1"/>
                </a:solidFill>
              </a:rPr>
              <a:t>after</a:t>
            </a:r>
            <a:r>
              <a:rPr lang="it-IT" sz="1600" dirty="0" smtClean="0">
                <a:solidFill>
                  <a:schemeClr val="tx1"/>
                </a:solidFill>
              </a:rPr>
              <a:t> </a:t>
            </a:r>
            <a:r>
              <a:rPr lang="it-IT" sz="1600" dirty="0" err="1" smtClean="0">
                <a:solidFill>
                  <a:schemeClr val="tx1"/>
                </a:solidFill>
              </a:rPr>
              <a:t>this</a:t>
            </a:r>
            <a:r>
              <a:rPr lang="it-IT" sz="1600" dirty="0" smtClean="0">
                <a:solidFill>
                  <a:schemeClr val="tx1"/>
                </a:solidFill>
              </a:rPr>
              <a:t> Alice </a:t>
            </a:r>
            <a:r>
              <a:rPr lang="it-IT" sz="1600" dirty="0" err="1" smtClean="0">
                <a:solidFill>
                  <a:schemeClr val="tx1"/>
                </a:solidFill>
              </a:rPr>
              <a:t>returned</a:t>
            </a:r>
            <a:r>
              <a:rPr lang="it-IT" sz="1600" dirty="0" smtClean="0">
                <a:solidFill>
                  <a:schemeClr val="tx1"/>
                </a:solidFill>
              </a:rPr>
              <a:t> </a:t>
            </a:r>
            <a:r>
              <a:rPr lang="it-IT" sz="1600" dirty="0" err="1" smtClean="0">
                <a:solidFill>
                  <a:schemeClr val="tx1"/>
                </a:solidFill>
              </a:rPr>
              <a:t>as</a:t>
            </a:r>
            <a:r>
              <a:rPr lang="it-IT" sz="1600" dirty="0" smtClean="0">
                <a:solidFill>
                  <a:schemeClr val="tx1"/>
                </a:solidFill>
              </a:rPr>
              <a:t> big </a:t>
            </a:r>
            <a:r>
              <a:rPr lang="it-IT" sz="1600" dirty="0" err="1" smtClean="0">
                <a:solidFill>
                  <a:schemeClr val="tx1"/>
                </a:solidFill>
              </a:rPr>
              <a:t>as</a:t>
            </a:r>
            <a:r>
              <a:rPr lang="it-IT" sz="1600" dirty="0" smtClean="0">
                <a:solidFill>
                  <a:schemeClr val="tx1"/>
                </a:solidFill>
              </a:rPr>
              <a:t>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was</a:t>
            </a:r>
            <a:r>
              <a:rPr lang="it-IT" sz="1600" dirty="0" smtClean="0">
                <a:solidFill>
                  <a:schemeClr val="tx1"/>
                </a:solidFill>
              </a:rPr>
              <a:t> </a:t>
            </a:r>
            <a:r>
              <a:rPr lang="it-IT" sz="1600" dirty="0" err="1" smtClean="0">
                <a:solidFill>
                  <a:schemeClr val="tx1"/>
                </a:solidFill>
              </a:rPr>
              <a:t>at</a:t>
            </a:r>
            <a:r>
              <a:rPr lang="it-IT" sz="1600" dirty="0" smtClean="0">
                <a:solidFill>
                  <a:schemeClr val="tx1"/>
                </a:solidFill>
              </a:rPr>
              <a:t> the </a:t>
            </a:r>
            <a:r>
              <a:rPr lang="it-IT" sz="1600" dirty="0" err="1" smtClean="0">
                <a:solidFill>
                  <a:schemeClr val="tx1"/>
                </a:solidFill>
              </a:rPr>
              <a:t>beginning</a:t>
            </a:r>
            <a:r>
              <a:rPr lang="it-IT" sz="1600" dirty="0" smtClean="0">
                <a:solidFill>
                  <a:schemeClr val="tx1"/>
                </a:solidFill>
              </a:rPr>
              <a:t> and the story </a:t>
            </a:r>
            <a:r>
              <a:rPr lang="it-IT" sz="1600" dirty="0" err="1" smtClean="0">
                <a:solidFill>
                  <a:schemeClr val="tx1"/>
                </a:solidFill>
              </a:rPr>
              <a:t>finishes</a:t>
            </a:r>
            <a:r>
              <a:rPr lang="it-IT" sz="1600" dirty="0" smtClean="0">
                <a:solidFill>
                  <a:schemeClr val="tx1"/>
                </a:solidFill>
              </a:rPr>
              <a:t> with </a:t>
            </a:r>
            <a:r>
              <a:rPr lang="it-IT" sz="1600" dirty="0" err="1" smtClean="0">
                <a:solidFill>
                  <a:schemeClr val="tx1"/>
                </a:solidFill>
              </a:rPr>
              <a:t>her</a:t>
            </a:r>
            <a:r>
              <a:rPr lang="it-IT" sz="1600" dirty="0" smtClean="0">
                <a:solidFill>
                  <a:schemeClr val="tx1"/>
                </a:solidFill>
              </a:rPr>
              <a:t> </a:t>
            </a:r>
            <a:r>
              <a:rPr lang="it-IT" sz="1600" dirty="0" err="1" smtClean="0">
                <a:solidFill>
                  <a:schemeClr val="tx1"/>
                </a:solidFill>
              </a:rPr>
              <a:t>who</a:t>
            </a:r>
            <a:r>
              <a:rPr lang="it-IT" sz="1600" dirty="0" smtClean="0">
                <a:solidFill>
                  <a:schemeClr val="tx1"/>
                </a:solidFill>
              </a:rPr>
              <a:t> </a:t>
            </a:r>
            <a:r>
              <a:rPr lang="it-IT" sz="1600" dirty="0" err="1" smtClean="0">
                <a:solidFill>
                  <a:schemeClr val="tx1"/>
                </a:solidFill>
              </a:rPr>
              <a:t>woke</a:t>
            </a:r>
            <a:r>
              <a:rPr lang="it-IT" sz="1600" dirty="0" smtClean="0">
                <a:solidFill>
                  <a:schemeClr val="tx1"/>
                </a:solidFill>
              </a:rPr>
              <a:t> up and </a:t>
            </a:r>
            <a:r>
              <a:rPr lang="it-IT" sz="1600" dirty="0" err="1" smtClean="0">
                <a:solidFill>
                  <a:schemeClr val="tx1"/>
                </a:solidFill>
              </a:rPr>
              <a:t>went</a:t>
            </a:r>
            <a:r>
              <a:rPr lang="it-IT" sz="1600" dirty="0" smtClean="0">
                <a:solidFill>
                  <a:schemeClr val="tx1"/>
                </a:solidFill>
              </a:rPr>
              <a:t> home for </a:t>
            </a:r>
            <a:r>
              <a:rPr lang="it-IT" sz="1600" dirty="0" err="1" smtClean="0">
                <a:solidFill>
                  <a:schemeClr val="tx1"/>
                </a:solidFill>
              </a:rPr>
              <a:t>drinking</a:t>
            </a:r>
            <a:r>
              <a:rPr lang="it-IT" sz="1600" dirty="0" smtClean="0">
                <a:solidFill>
                  <a:schemeClr val="tx1"/>
                </a:solidFill>
              </a:rPr>
              <a:t> </a:t>
            </a:r>
            <a:r>
              <a:rPr lang="it-IT" sz="1600" dirty="0" smtClean="0"/>
              <a:t>some tea.</a:t>
            </a:r>
            <a:r>
              <a:rPr lang="it-IT" sz="1600" dirty="0" smtClean="0">
                <a:solidFill>
                  <a:schemeClr val="tx1"/>
                </a:solidFill>
              </a:rPr>
              <a:t/>
            </a:r>
            <a:br>
              <a:rPr lang="it-IT" sz="1600" dirty="0" smtClean="0">
                <a:solidFill>
                  <a:schemeClr val="tx1"/>
                </a:solidFill>
              </a:rPr>
            </a:br>
            <a:r>
              <a:rPr lang="it-IT" sz="1600" dirty="0" smtClean="0">
                <a:solidFill>
                  <a:schemeClr val="tx1"/>
                </a:solidFill>
              </a:rPr>
              <a:t>  </a:t>
            </a:r>
            <a:br>
              <a:rPr lang="it-IT" sz="1600" dirty="0" smtClean="0">
                <a:solidFill>
                  <a:schemeClr val="tx1"/>
                </a:solidFill>
              </a:rPr>
            </a:br>
            <a:endParaRPr lang="it-IT" sz="1600" dirty="0"/>
          </a:p>
        </p:txBody>
      </p:sp>
      <p:pic>
        <p:nvPicPr>
          <p:cNvPr id="6" name="Immagine 5" descr="Unknown-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93" y="3489477"/>
            <a:ext cx="7308012" cy="2721428"/>
          </a:xfrm>
          <a:prstGeom prst="rect">
            <a:avLst/>
          </a:prstGeom>
        </p:spPr>
      </p:pic>
      <p:pic>
        <p:nvPicPr>
          <p:cNvPr id="5"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199" y="6204858"/>
            <a:ext cx="531167" cy="604765"/>
          </a:xfrm>
          <a:prstGeom prst="rect">
            <a:avLst/>
          </a:prstGeom>
        </p:spPr>
      </p:pic>
    </p:spTree>
    <p:extLst>
      <p:ext uri="{BB962C8B-B14F-4D97-AF65-F5344CB8AC3E}">
        <p14:creationId xmlns:p14="http://schemas.microsoft.com/office/powerpoint/2010/main" val="3110929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6633" fill="hold"/>
                                        <p:tgtEl>
                                          <p:spTgt spid="5"/>
                                        </p:tgtEl>
                                      </p:cBhvr>
                                    </p:cmd>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64848" y="241905"/>
            <a:ext cx="7772400" cy="1378858"/>
          </a:xfrm>
        </p:spPr>
        <p:txBody>
          <a:bodyPr>
            <a:noAutofit/>
          </a:bodyPr>
          <a:lstStyle/>
          <a:p>
            <a:r>
              <a:rPr lang="it-IT" dirty="0" err="1">
                <a:solidFill>
                  <a:srgbClr val="FF6600"/>
                </a:solidFill>
              </a:rPr>
              <a:t>Characters</a:t>
            </a:r>
            <a:r>
              <a:rPr lang="it-IT" dirty="0">
                <a:solidFill>
                  <a:srgbClr val="FFFF00"/>
                </a:solidFill>
              </a:rPr>
              <a:t/>
            </a:r>
            <a:br>
              <a:rPr lang="it-IT" dirty="0">
                <a:solidFill>
                  <a:srgbClr val="FFFF00"/>
                </a:solidFill>
              </a:rPr>
            </a:br>
            <a:endParaRPr lang="it-IT" dirty="0">
              <a:solidFill>
                <a:srgbClr val="FFFF00"/>
              </a:solidFill>
            </a:endParaRPr>
          </a:p>
        </p:txBody>
      </p:sp>
      <p:sp>
        <p:nvSpPr>
          <p:cNvPr id="3" name="Sottotitolo 2"/>
          <p:cNvSpPr>
            <a:spLocks noGrp="1"/>
          </p:cNvSpPr>
          <p:nvPr>
            <p:ph type="subTitle" idx="1"/>
          </p:nvPr>
        </p:nvSpPr>
        <p:spPr>
          <a:xfrm>
            <a:off x="72571" y="1064380"/>
            <a:ext cx="3858382" cy="2515810"/>
          </a:xfrm>
        </p:spPr>
        <p:txBody>
          <a:bodyPr>
            <a:normAutofit/>
          </a:bodyPr>
          <a:lstStyle/>
          <a:p>
            <a:pPr algn="l"/>
            <a:endParaRPr lang="it-IT" sz="1600" dirty="0"/>
          </a:p>
          <a:p>
            <a:pPr marL="742950" lvl="1" indent="-285750" algn="l">
              <a:buFont typeface="Arial"/>
              <a:buChar char="•"/>
            </a:pPr>
            <a:r>
              <a:rPr lang="it-IT" sz="2000" b="1" dirty="0" smtClean="0">
                <a:solidFill>
                  <a:schemeClr val="tx1"/>
                </a:solidFill>
              </a:rPr>
              <a:t>Alice</a:t>
            </a:r>
            <a:endParaRPr lang="it-IT" sz="1600" dirty="0">
              <a:solidFill>
                <a:schemeClr val="tx1"/>
              </a:solidFill>
            </a:endParaRPr>
          </a:p>
          <a:p>
            <a:pPr lvl="1" algn="l"/>
            <a:r>
              <a:rPr lang="it-IT" sz="1600" dirty="0" smtClean="0">
                <a:solidFill>
                  <a:schemeClr val="tx1"/>
                </a:solidFill>
              </a:rPr>
              <a:t> The </a:t>
            </a:r>
            <a:r>
              <a:rPr lang="it-IT" sz="1600" dirty="0" err="1">
                <a:solidFill>
                  <a:schemeClr val="tx1"/>
                </a:solidFill>
              </a:rPr>
              <a:t>seven</a:t>
            </a:r>
            <a:r>
              <a:rPr lang="it-IT" sz="1600" dirty="0">
                <a:solidFill>
                  <a:schemeClr val="tx1"/>
                </a:solidFill>
              </a:rPr>
              <a:t> </a:t>
            </a:r>
            <a:r>
              <a:rPr lang="it-IT" sz="1600" dirty="0" err="1">
                <a:solidFill>
                  <a:schemeClr val="tx1"/>
                </a:solidFill>
              </a:rPr>
              <a:t>years</a:t>
            </a:r>
            <a:r>
              <a:rPr lang="it-IT" sz="1600" dirty="0">
                <a:solidFill>
                  <a:schemeClr val="tx1"/>
                </a:solidFill>
              </a:rPr>
              <a:t> </a:t>
            </a:r>
            <a:r>
              <a:rPr lang="it-IT" sz="1600" dirty="0" err="1">
                <a:solidFill>
                  <a:schemeClr val="tx1"/>
                </a:solidFill>
              </a:rPr>
              <a:t>old</a:t>
            </a:r>
            <a:r>
              <a:rPr lang="it-IT" sz="1600" dirty="0">
                <a:solidFill>
                  <a:schemeClr val="tx1"/>
                </a:solidFill>
              </a:rPr>
              <a:t> </a:t>
            </a:r>
            <a:r>
              <a:rPr lang="it-IT" sz="1600" dirty="0" err="1">
                <a:solidFill>
                  <a:schemeClr val="tx1"/>
                </a:solidFill>
              </a:rPr>
              <a:t>protagonist</a:t>
            </a:r>
            <a:r>
              <a:rPr lang="it-IT" sz="1600" dirty="0">
                <a:solidFill>
                  <a:schemeClr val="tx1"/>
                </a:solidFill>
              </a:rPr>
              <a:t> </a:t>
            </a:r>
            <a:r>
              <a:rPr lang="it-IT" sz="1600" dirty="0" err="1">
                <a:solidFill>
                  <a:schemeClr val="tx1"/>
                </a:solidFill>
              </a:rPr>
              <a:t>who</a:t>
            </a:r>
            <a:r>
              <a:rPr lang="it-IT" sz="1600" dirty="0">
                <a:solidFill>
                  <a:schemeClr val="tx1"/>
                </a:solidFill>
              </a:rPr>
              <a:t> </a:t>
            </a:r>
            <a:r>
              <a:rPr lang="it-IT" sz="1600" dirty="0" err="1">
                <a:solidFill>
                  <a:schemeClr val="tx1"/>
                </a:solidFill>
              </a:rPr>
              <a:t>belives</a:t>
            </a:r>
            <a:r>
              <a:rPr lang="it-IT" sz="1600" dirty="0">
                <a:solidFill>
                  <a:schemeClr val="tx1"/>
                </a:solidFill>
              </a:rPr>
              <a:t> in </a:t>
            </a:r>
            <a:r>
              <a:rPr lang="it-IT" sz="1600" dirty="0" err="1">
                <a:solidFill>
                  <a:schemeClr val="tx1"/>
                </a:solidFill>
              </a:rPr>
              <a:t>fantastic</a:t>
            </a:r>
            <a:r>
              <a:rPr lang="it-IT" sz="1600" dirty="0">
                <a:solidFill>
                  <a:schemeClr val="tx1"/>
                </a:solidFill>
              </a:rPr>
              <a:t> </a:t>
            </a:r>
            <a:r>
              <a:rPr lang="it-IT" sz="1600" dirty="0" err="1">
                <a:solidFill>
                  <a:schemeClr val="tx1"/>
                </a:solidFill>
              </a:rPr>
              <a:t>adventures</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is</a:t>
            </a:r>
            <a:r>
              <a:rPr lang="it-IT" sz="1600" dirty="0">
                <a:solidFill>
                  <a:schemeClr val="tx1"/>
                </a:solidFill>
              </a:rPr>
              <a:t> brave, </a:t>
            </a:r>
            <a:r>
              <a:rPr lang="it-IT" sz="1600" dirty="0" err="1">
                <a:solidFill>
                  <a:schemeClr val="tx1"/>
                </a:solidFill>
              </a:rPr>
              <a:t>curious</a:t>
            </a:r>
            <a:r>
              <a:rPr lang="it-IT" sz="1600" dirty="0">
                <a:solidFill>
                  <a:schemeClr val="tx1"/>
                </a:solidFill>
              </a:rPr>
              <a:t> and </a:t>
            </a:r>
            <a:r>
              <a:rPr lang="it-IT" sz="1600" dirty="0" err="1">
                <a:solidFill>
                  <a:schemeClr val="tx1"/>
                </a:solidFill>
              </a:rPr>
              <a:t>friendly</a:t>
            </a:r>
            <a:r>
              <a:rPr lang="it-IT" sz="1600" dirty="0">
                <a:solidFill>
                  <a:schemeClr val="tx1"/>
                </a:solidFill>
              </a:rPr>
              <a:t> with the </a:t>
            </a:r>
            <a:r>
              <a:rPr lang="it-IT" sz="1600" dirty="0" err="1">
                <a:solidFill>
                  <a:schemeClr val="tx1"/>
                </a:solidFill>
              </a:rPr>
              <a:t>others</a:t>
            </a:r>
            <a:r>
              <a:rPr lang="it-IT" sz="1600" dirty="0">
                <a:solidFill>
                  <a:schemeClr val="tx1"/>
                </a:solidFill>
              </a:rPr>
              <a:t> </a:t>
            </a:r>
            <a:r>
              <a:rPr lang="it-IT" sz="1600" dirty="0" err="1">
                <a:solidFill>
                  <a:schemeClr val="tx1"/>
                </a:solidFill>
              </a:rPr>
              <a:t>animals</a:t>
            </a:r>
            <a:r>
              <a:rPr lang="it-IT" sz="1600" dirty="0">
                <a:solidFill>
                  <a:schemeClr val="tx1"/>
                </a:solidFill>
              </a:rPr>
              <a:t> and </a:t>
            </a:r>
            <a:r>
              <a:rPr lang="it-IT" sz="1600" dirty="0" err="1">
                <a:solidFill>
                  <a:schemeClr val="tx1"/>
                </a:solidFill>
              </a:rPr>
              <a:t>creatures</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smtClean="0">
                <a:solidFill>
                  <a:schemeClr val="tx1"/>
                </a:solidFill>
              </a:rPr>
              <a:t>has</a:t>
            </a:r>
            <a:r>
              <a:rPr lang="it-IT" sz="1600" dirty="0" smtClean="0">
                <a:solidFill>
                  <a:schemeClr val="tx1"/>
                </a:solidFill>
              </a:rPr>
              <a:t> </a:t>
            </a:r>
            <a:r>
              <a:rPr lang="it-IT" sz="1600" dirty="0">
                <a:solidFill>
                  <a:schemeClr val="tx1"/>
                </a:solidFill>
              </a:rPr>
              <a:t>a </a:t>
            </a:r>
            <a:r>
              <a:rPr lang="it-IT" sz="1600" dirty="0" err="1" smtClean="0">
                <a:solidFill>
                  <a:schemeClr val="tx1"/>
                </a:solidFill>
              </a:rPr>
              <a:t>cat</a:t>
            </a:r>
            <a:r>
              <a:rPr lang="it-IT" sz="1600" dirty="0" smtClean="0">
                <a:solidFill>
                  <a:schemeClr val="tx1"/>
                </a:solidFill>
              </a:rPr>
              <a:t> </a:t>
            </a:r>
            <a:r>
              <a:rPr lang="it-IT" sz="1600" dirty="0">
                <a:solidFill>
                  <a:schemeClr val="tx1"/>
                </a:solidFill>
              </a:rPr>
              <a:t>and a </a:t>
            </a:r>
            <a:r>
              <a:rPr lang="it-IT" sz="1600" dirty="0" err="1">
                <a:solidFill>
                  <a:schemeClr val="tx1"/>
                </a:solidFill>
              </a:rPr>
              <a:t>sister</a:t>
            </a:r>
            <a:r>
              <a:rPr lang="it-IT" sz="1600" dirty="0">
                <a:solidFill>
                  <a:schemeClr val="tx1"/>
                </a:solidFill>
              </a:rPr>
              <a:t> and </a:t>
            </a:r>
            <a:r>
              <a:rPr lang="it-IT" sz="1600" dirty="0" err="1">
                <a:solidFill>
                  <a:schemeClr val="tx1"/>
                </a:solidFill>
              </a:rPr>
              <a:t>she</a:t>
            </a:r>
            <a:r>
              <a:rPr lang="it-IT" sz="1600" dirty="0">
                <a:solidFill>
                  <a:schemeClr val="tx1"/>
                </a:solidFill>
              </a:rPr>
              <a:t> </a:t>
            </a:r>
            <a:r>
              <a:rPr lang="it-IT" sz="1600" dirty="0" err="1">
                <a:solidFill>
                  <a:schemeClr val="tx1"/>
                </a:solidFill>
              </a:rPr>
              <a:t>really</a:t>
            </a:r>
            <a:r>
              <a:rPr lang="it-IT" sz="1600" dirty="0">
                <a:solidFill>
                  <a:schemeClr val="tx1"/>
                </a:solidFill>
              </a:rPr>
              <a:t> </a:t>
            </a:r>
            <a:r>
              <a:rPr lang="it-IT" sz="1600" dirty="0" err="1">
                <a:solidFill>
                  <a:schemeClr val="tx1"/>
                </a:solidFill>
              </a:rPr>
              <a:t>likes</a:t>
            </a:r>
            <a:r>
              <a:rPr lang="it-IT" sz="1600" dirty="0">
                <a:solidFill>
                  <a:schemeClr val="tx1"/>
                </a:solidFill>
              </a:rPr>
              <a:t> </a:t>
            </a:r>
            <a:r>
              <a:rPr lang="it-IT" sz="1600" dirty="0" err="1" smtClean="0">
                <a:solidFill>
                  <a:schemeClr val="tx1"/>
                </a:solidFill>
              </a:rPr>
              <a:t>adventures</a:t>
            </a:r>
            <a:r>
              <a:rPr lang="it-IT" sz="1600" dirty="0">
                <a:solidFill>
                  <a:schemeClr val="tx1"/>
                </a:solidFill>
              </a:rPr>
              <a:t> </a:t>
            </a:r>
            <a:r>
              <a:rPr lang="it-IT" sz="1600" dirty="0" smtClean="0">
                <a:solidFill>
                  <a:schemeClr val="tx1"/>
                </a:solidFill>
              </a:rPr>
              <a:t>and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is</a:t>
            </a:r>
            <a:r>
              <a:rPr lang="it-IT" sz="1600" dirty="0" smtClean="0">
                <a:solidFill>
                  <a:schemeClr val="tx1"/>
                </a:solidFill>
              </a:rPr>
              <a:t> brave.</a:t>
            </a:r>
          </a:p>
          <a:p>
            <a:pPr marL="742950" lvl="1" indent="-285750" algn="l">
              <a:buFont typeface="Arial"/>
              <a:buChar char="•"/>
            </a:pPr>
            <a:endParaRPr lang="it-IT" sz="1600" dirty="0">
              <a:solidFill>
                <a:schemeClr val="tx1"/>
              </a:solidFill>
            </a:endParaRPr>
          </a:p>
          <a:p>
            <a:pPr marL="742950" lvl="1" indent="-285750" algn="l">
              <a:buFont typeface="Arial"/>
              <a:buChar char="•"/>
            </a:pPr>
            <a:endParaRPr lang="it-IT" sz="1600" dirty="0" smtClean="0">
              <a:solidFill>
                <a:schemeClr val="tx1"/>
              </a:solidFill>
            </a:endParaRPr>
          </a:p>
          <a:p>
            <a:pPr lvl="1" algn="l"/>
            <a:endParaRPr lang="it-IT" sz="1600" dirty="0">
              <a:solidFill>
                <a:schemeClr val="tx1"/>
              </a:solidFill>
            </a:endParaRPr>
          </a:p>
          <a:p>
            <a:endParaRPr lang="it-IT" sz="1600" dirty="0"/>
          </a:p>
          <a:p>
            <a:pPr algn="l"/>
            <a:endParaRPr lang="it-IT" sz="1600" dirty="0"/>
          </a:p>
        </p:txBody>
      </p:sp>
      <p:pic>
        <p:nvPicPr>
          <p:cNvPr id="4" name="Immagine 3" descr="images-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952" y="1132718"/>
            <a:ext cx="3452888" cy="2586333"/>
          </a:xfrm>
          <a:prstGeom prst="rect">
            <a:avLst/>
          </a:prstGeom>
        </p:spPr>
      </p:pic>
      <p:pic>
        <p:nvPicPr>
          <p:cNvPr id="14" name="Immagine 13" descr="images-1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1976" y="3633107"/>
            <a:ext cx="2413000" cy="3365500"/>
          </a:xfrm>
          <a:prstGeom prst="rect">
            <a:avLst/>
          </a:prstGeom>
        </p:spPr>
      </p:pic>
      <p:sp>
        <p:nvSpPr>
          <p:cNvPr id="15" name="CasellaDiTesto 14"/>
          <p:cNvSpPr txBox="1"/>
          <p:nvPr/>
        </p:nvSpPr>
        <p:spPr>
          <a:xfrm>
            <a:off x="564848" y="4529666"/>
            <a:ext cx="3855962" cy="1415772"/>
          </a:xfrm>
          <a:prstGeom prst="rect">
            <a:avLst/>
          </a:prstGeom>
          <a:noFill/>
        </p:spPr>
        <p:txBody>
          <a:bodyPr wrap="square" rtlCol="0">
            <a:spAutoFit/>
          </a:bodyPr>
          <a:lstStyle/>
          <a:p>
            <a:pPr marL="285750" indent="-285750">
              <a:buFont typeface="Arial"/>
              <a:buChar char="•"/>
            </a:pPr>
            <a:r>
              <a:rPr lang="it-IT" sz="2000" b="1" dirty="0" smtClean="0">
                <a:solidFill>
                  <a:schemeClr val="tx1"/>
                </a:solidFill>
              </a:rPr>
              <a:t>The White </a:t>
            </a:r>
            <a:r>
              <a:rPr lang="it-IT" sz="2000" b="1" dirty="0" err="1" smtClean="0">
                <a:solidFill>
                  <a:schemeClr val="tx1"/>
                </a:solidFill>
              </a:rPr>
              <a:t>Rabbit</a:t>
            </a:r>
            <a:endParaRPr lang="it-IT" dirty="0" smtClean="0"/>
          </a:p>
          <a:p>
            <a:r>
              <a:rPr lang="it-IT" dirty="0" smtClean="0">
                <a:solidFill>
                  <a:schemeClr val="tx1"/>
                </a:solidFill>
              </a:rPr>
              <a:t> </a:t>
            </a:r>
            <a:r>
              <a:rPr lang="it-IT" sz="1600" dirty="0" smtClean="0">
                <a:solidFill>
                  <a:schemeClr val="tx1"/>
                </a:solidFill>
              </a:rPr>
              <a:t>He </a:t>
            </a:r>
            <a:r>
              <a:rPr lang="it-IT" sz="1600" dirty="0" err="1" smtClean="0">
                <a:solidFill>
                  <a:schemeClr val="tx1"/>
                </a:solidFill>
              </a:rPr>
              <a:t>leeds</a:t>
            </a:r>
            <a:r>
              <a:rPr lang="it-IT" sz="1600" dirty="0" smtClean="0">
                <a:solidFill>
                  <a:schemeClr val="tx1"/>
                </a:solidFill>
              </a:rPr>
              <a:t> Alice to </a:t>
            </a:r>
            <a:r>
              <a:rPr lang="it-IT" sz="1600" dirty="0" err="1" smtClean="0">
                <a:solidFill>
                  <a:schemeClr val="tx1"/>
                </a:solidFill>
              </a:rPr>
              <a:t>Wonderland</a:t>
            </a:r>
            <a:r>
              <a:rPr lang="it-IT" sz="1600" dirty="0" smtClean="0">
                <a:solidFill>
                  <a:schemeClr val="tx1"/>
                </a:solidFill>
              </a:rPr>
              <a:t>, he </a:t>
            </a:r>
            <a:r>
              <a:rPr lang="it-IT" sz="1600" dirty="0" err="1" smtClean="0">
                <a:solidFill>
                  <a:schemeClr val="tx1"/>
                </a:solidFill>
              </a:rPr>
              <a:t>always</a:t>
            </a:r>
            <a:r>
              <a:rPr lang="it-IT" sz="1600" dirty="0" smtClean="0">
                <a:solidFill>
                  <a:schemeClr val="tx1"/>
                </a:solidFill>
              </a:rPr>
              <a:t> </a:t>
            </a:r>
            <a:r>
              <a:rPr lang="it-IT" sz="1600" dirty="0" err="1" smtClean="0">
                <a:solidFill>
                  <a:schemeClr val="tx1"/>
                </a:solidFill>
              </a:rPr>
              <a:t>dress</a:t>
            </a:r>
            <a:r>
              <a:rPr lang="it-IT" sz="1600" dirty="0" smtClean="0">
                <a:solidFill>
                  <a:schemeClr val="tx1"/>
                </a:solidFill>
              </a:rPr>
              <a:t> a </a:t>
            </a:r>
            <a:r>
              <a:rPr lang="it-IT" sz="1600" dirty="0" err="1" smtClean="0">
                <a:solidFill>
                  <a:schemeClr val="tx1"/>
                </a:solidFill>
              </a:rPr>
              <a:t>waistcoat</a:t>
            </a:r>
            <a:r>
              <a:rPr lang="it-IT" sz="1600" dirty="0" smtClean="0">
                <a:solidFill>
                  <a:schemeClr val="tx1"/>
                </a:solidFill>
              </a:rPr>
              <a:t>, a clock and a </a:t>
            </a:r>
            <a:r>
              <a:rPr lang="it-IT" sz="1600" dirty="0" err="1" smtClean="0">
                <a:solidFill>
                  <a:schemeClr val="tx1"/>
                </a:solidFill>
              </a:rPr>
              <a:t>white</a:t>
            </a:r>
            <a:r>
              <a:rPr lang="it-IT" sz="1600" dirty="0" smtClean="0">
                <a:solidFill>
                  <a:schemeClr val="tx1"/>
                </a:solidFill>
              </a:rPr>
              <a:t> </a:t>
            </a:r>
            <a:r>
              <a:rPr lang="it-IT" sz="1600" dirty="0" err="1" smtClean="0">
                <a:solidFill>
                  <a:schemeClr val="tx1"/>
                </a:solidFill>
              </a:rPr>
              <a:t>pair</a:t>
            </a:r>
            <a:r>
              <a:rPr lang="it-IT" sz="1600" dirty="0" smtClean="0">
                <a:solidFill>
                  <a:schemeClr val="tx1"/>
                </a:solidFill>
              </a:rPr>
              <a:t> of </a:t>
            </a:r>
            <a:r>
              <a:rPr lang="it-IT" sz="1600" dirty="0" err="1" smtClean="0">
                <a:solidFill>
                  <a:schemeClr val="tx1"/>
                </a:solidFill>
              </a:rPr>
              <a:t>gloves</a:t>
            </a:r>
            <a:r>
              <a:rPr lang="it-IT" sz="1600" dirty="0" smtClean="0">
                <a:solidFill>
                  <a:schemeClr val="tx1"/>
                </a:solidFill>
              </a:rPr>
              <a:t>, he </a:t>
            </a:r>
            <a:r>
              <a:rPr lang="it-IT" sz="1600" dirty="0" err="1" smtClean="0">
                <a:solidFill>
                  <a:schemeClr val="tx1"/>
                </a:solidFill>
              </a:rPr>
              <a:t>has</a:t>
            </a:r>
            <a:r>
              <a:rPr lang="it-IT" sz="1600" dirty="0" smtClean="0">
                <a:solidFill>
                  <a:schemeClr val="tx1"/>
                </a:solidFill>
              </a:rPr>
              <a:t> </a:t>
            </a:r>
            <a:r>
              <a:rPr lang="it-IT" sz="1600" dirty="0" err="1" smtClean="0">
                <a:solidFill>
                  <a:schemeClr val="tx1"/>
                </a:solidFill>
              </a:rPr>
              <a:t>pink</a:t>
            </a:r>
            <a:r>
              <a:rPr lang="it-IT" sz="1600" dirty="0" smtClean="0">
                <a:solidFill>
                  <a:schemeClr val="tx1"/>
                </a:solidFill>
              </a:rPr>
              <a:t> </a:t>
            </a:r>
            <a:r>
              <a:rPr lang="it-IT" sz="1600" dirty="0" err="1" smtClean="0">
                <a:solidFill>
                  <a:schemeClr val="tx1"/>
                </a:solidFill>
              </a:rPr>
              <a:t>eyes</a:t>
            </a:r>
            <a:r>
              <a:rPr lang="it-IT" sz="1600" dirty="0" smtClean="0">
                <a:solidFill>
                  <a:schemeClr val="tx1"/>
                </a:solidFill>
              </a:rPr>
              <a:t> and he </a:t>
            </a:r>
            <a:r>
              <a:rPr lang="it-IT" sz="1600" dirty="0" err="1" smtClean="0">
                <a:solidFill>
                  <a:schemeClr val="tx1"/>
                </a:solidFill>
              </a:rPr>
              <a:t>is</a:t>
            </a:r>
            <a:r>
              <a:rPr lang="it-IT" sz="1600" dirty="0" smtClean="0">
                <a:solidFill>
                  <a:schemeClr val="tx1"/>
                </a:solidFill>
              </a:rPr>
              <a:t> </a:t>
            </a:r>
            <a:r>
              <a:rPr lang="it-IT" sz="1600" dirty="0" err="1" smtClean="0">
                <a:solidFill>
                  <a:schemeClr val="tx1"/>
                </a:solidFill>
              </a:rPr>
              <a:t>maniac</a:t>
            </a:r>
            <a:r>
              <a:rPr lang="it-IT" sz="1600" dirty="0" smtClean="0">
                <a:solidFill>
                  <a:schemeClr val="tx1"/>
                </a:solidFill>
              </a:rPr>
              <a:t>, </a:t>
            </a:r>
            <a:r>
              <a:rPr lang="it-IT" sz="1600" dirty="0" err="1" smtClean="0">
                <a:solidFill>
                  <a:schemeClr val="tx1"/>
                </a:solidFill>
              </a:rPr>
              <a:t>timid</a:t>
            </a:r>
            <a:r>
              <a:rPr lang="it-IT" sz="1600" dirty="0" smtClean="0">
                <a:solidFill>
                  <a:schemeClr val="tx1"/>
                </a:solidFill>
              </a:rPr>
              <a:t> and </a:t>
            </a:r>
            <a:r>
              <a:rPr lang="it-IT" sz="1600" dirty="0" err="1" smtClean="0">
                <a:solidFill>
                  <a:schemeClr val="tx1"/>
                </a:solidFill>
              </a:rPr>
              <a:t>occasionaly</a:t>
            </a:r>
            <a:r>
              <a:rPr lang="it-IT" sz="1600" dirty="0" smtClean="0">
                <a:solidFill>
                  <a:schemeClr val="tx1"/>
                </a:solidFill>
              </a:rPr>
              <a:t> aggressive.</a:t>
            </a:r>
            <a:endParaRPr lang="it-IT" sz="1600"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7526" y="6185808"/>
            <a:ext cx="410249" cy="572429"/>
          </a:xfrm>
          <a:prstGeom prst="rect">
            <a:avLst/>
          </a:prstGeom>
        </p:spPr>
      </p:pic>
    </p:spTree>
    <p:extLst>
      <p:ext uri="{BB962C8B-B14F-4D97-AF65-F5344CB8AC3E}">
        <p14:creationId xmlns:p14="http://schemas.microsoft.com/office/powerpoint/2010/main" val="1142061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fltVal val="0"/>
                                          </p:val>
                                        </p:tav>
                                        <p:tav tm="100000">
                                          <p:val>
                                            <p:strVal val="#ppt_h"/>
                                          </p:val>
                                        </p:tav>
                                      </p:tavLst>
                                    </p:anim>
                                    <p:anim calcmode="lin" valueType="num">
                                      <p:cBhvr>
                                        <p:cTn id="40"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ID="55" presetClass="exit" presetSubtype="0" fill="hold" grpId="1" nodeType="clickEffect">
                                  <p:stCondLst>
                                    <p:cond delay="0"/>
                                  </p:stCondLst>
                                  <p:childTnLst>
                                    <p:anim calcmode="lin" valueType="num">
                                      <p:cBhvr>
                                        <p:cTn id="45" dur="1000"/>
                                        <p:tgtEl>
                                          <p:spTgt spid="3">
                                            <p:txEl>
                                              <p:pRg st="1" end="1"/>
                                            </p:txEl>
                                          </p:spTgt>
                                        </p:tgtEl>
                                        <p:attrNameLst>
                                          <p:attrName>ppt_w</p:attrName>
                                        </p:attrNameLst>
                                      </p:cBhvr>
                                      <p:tavLst>
                                        <p:tav tm="0">
                                          <p:val>
                                            <p:strVal val="ppt_w"/>
                                          </p:val>
                                        </p:tav>
                                        <p:tav tm="100000">
                                          <p:val>
                                            <p:strVal val="ppt_w*0.70"/>
                                          </p:val>
                                        </p:tav>
                                      </p:tavLst>
                                    </p:anim>
                                    <p:anim calcmode="lin" valueType="num">
                                      <p:cBhvr>
                                        <p:cTn id="46" dur="1000"/>
                                        <p:tgtEl>
                                          <p:spTgt spid="3">
                                            <p:txEl>
                                              <p:pRg st="1" end="1"/>
                                            </p:txEl>
                                          </p:spTgt>
                                        </p:tgtEl>
                                        <p:attrNameLst>
                                          <p:attrName>ppt_h</p:attrName>
                                        </p:attrNameLst>
                                      </p:cBhvr>
                                      <p:tavLst>
                                        <p:tav tm="0">
                                          <p:val>
                                            <p:strVal val="ppt_h"/>
                                          </p:val>
                                        </p:tav>
                                        <p:tav tm="100000">
                                          <p:val>
                                            <p:strVal val="ppt_h"/>
                                          </p:val>
                                        </p:tav>
                                      </p:tavLst>
                                    </p:anim>
                                    <p:animEffect transition="out" filter="fade">
                                      <p:cBhvr>
                                        <p:cTn id="47" dur="1000"/>
                                        <p:tgtEl>
                                          <p:spTgt spid="3">
                                            <p:txEl>
                                              <p:pRg st="1" end="1"/>
                                            </p:txEl>
                                          </p:spTgt>
                                        </p:tgtEl>
                                      </p:cBhvr>
                                    </p:animEffect>
                                    <p:set>
                                      <p:cBhvr>
                                        <p:cTn id="48" dur="1" fill="hold">
                                          <p:stCondLst>
                                            <p:cond delay="999"/>
                                          </p:stCondLst>
                                        </p:cTn>
                                        <p:tgtEl>
                                          <p:spTgt spid="3">
                                            <p:txEl>
                                              <p:pRg st="1" end="1"/>
                                            </p:txEl>
                                          </p:spTgt>
                                        </p:tgtEl>
                                        <p:attrNameLst>
                                          <p:attrName>style.visibility</p:attrName>
                                        </p:attrNameLst>
                                      </p:cBhvr>
                                      <p:to>
                                        <p:strVal val="hidden"/>
                                      </p:to>
                                    </p:set>
                                  </p:childTnLst>
                                </p:cTn>
                              </p:par>
                              <p:par>
                                <p:cTn id="49" presetID="55" presetClass="exit" presetSubtype="0" fill="hold" grpId="1" nodeType="withEffect">
                                  <p:stCondLst>
                                    <p:cond delay="0"/>
                                  </p:stCondLst>
                                  <p:childTnLst>
                                    <p:anim calcmode="lin" valueType="num">
                                      <p:cBhvr>
                                        <p:cTn id="50" dur="1000"/>
                                        <p:tgtEl>
                                          <p:spTgt spid="3">
                                            <p:txEl>
                                              <p:pRg st="2" end="2"/>
                                            </p:txEl>
                                          </p:spTgt>
                                        </p:tgtEl>
                                        <p:attrNameLst>
                                          <p:attrName>ppt_w</p:attrName>
                                        </p:attrNameLst>
                                      </p:cBhvr>
                                      <p:tavLst>
                                        <p:tav tm="0">
                                          <p:val>
                                            <p:strVal val="ppt_w"/>
                                          </p:val>
                                        </p:tav>
                                        <p:tav tm="100000">
                                          <p:val>
                                            <p:strVal val="ppt_w*0.70"/>
                                          </p:val>
                                        </p:tav>
                                      </p:tavLst>
                                    </p:anim>
                                    <p:anim calcmode="lin" valueType="num">
                                      <p:cBhvr>
                                        <p:cTn id="51" dur="1000"/>
                                        <p:tgtEl>
                                          <p:spTgt spid="3">
                                            <p:txEl>
                                              <p:pRg st="2" end="2"/>
                                            </p:txEl>
                                          </p:spTgt>
                                        </p:tgtEl>
                                        <p:attrNameLst>
                                          <p:attrName>ppt_h</p:attrName>
                                        </p:attrNameLst>
                                      </p:cBhvr>
                                      <p:tavLst>
                                        <p:tav tm="0">
                                          <p:val>
                                            <p:strVal val="ppt_h"/>
                                          </p:val>
                                        </p:tav>
                                        <p:tav tm="100000">
                                          <p:val>
                                            <p:strVal val="ppt_h"/>
                                          </p:val>
                                        </p:tav>
                                      </p:tavLst>
                                    </p:anim>
                                    <p:animEffect transition="out" filter="fade">
                                      <p:cBhvr>
                                        <p:cTn id="52" dur="1000"/>
                                        <p:tgtEl>
                                          <p:spTgt spid="3">
                                            <p:txEl>
                                              <p:pRg st="2" end="2"/>
                                            </p:txEl>
                                          </p:spTgt>
                                        </p:tgtEl>
                                      </p:cBhvr>
                                    </p:animEffect>
                                    <p:set>
                                      <p:cBhvr>
                                        <p:cTn id="53"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5" presetClass="exit" presetSubtype="0" fill="hold" grpId="1" nodeType="clickEffect">
                                  <p:stCondLst>
                                    <p:cond delay="0"/>
                                  </p:stCondLst>
                                  <p:childTnLst>
                                    <p:anim calcmode="lin" valueType="num">
                                      <p:cBhvr>
                                        <p:cTn id="57" dur="1000"/>
                                        <p:tgtEl>
                                          <p:spTgt spid="15"/>
                                        </p:tgtEl>
                                        <p:attrNameLst>
                                          <p:attrName>ppt_w</p:attrName>
                                        </p:attrNameLst>
                                      </p:cBhvr>
                                      <p:tavLst>
                                        <p:tav tm="0">
                                          <p:val>
                                            <p:strVal val="ppt_w"/>
                                          </p:val>
                                        </p:tav>
                                        <p:tav tm="100000">
                                          <p:val>
                                            <p:strVal val="ppt_w*0.70"/>
                                          </p:val>
                                        </p:tav>
                                      </p:tavLst>
                                    </p:anim>
                                    <p:anim calcmode="lin" valueType="num">
                                      <p:cBhvr>
                                        <p:cTn id="58" dur="1000"/>
                                        <p:tgtEl>
                                          <p:spTgt spid="15"/>
                                        </p:tgtEl>
                                        <p:attrNameLst>
                                          <p:attrName>ppt_h</p:attrName>
                                        </p:attrNameLst>
                                      </p:cBhvr>
                                      <p:tavLst>
                                        <p:tav tm="0">
                                          <p:val>
                                            <p:strVal val="ppt_h"/>
                                          </p:val>
                                        </p:tav>
                                        <p:tav tm="100000">
                                          <p:val>
                                            <p:strVal val="ppt_h"/>
                                          </p:val>
                                        </p:tav>
                                      </p:tavLst>
                                    </p:anim>
                                    <p:animEffect transition="out" filter="fade">
                                      <p:cBhvr>
                                        <p:cTn id="59" dur="1000"/>
                                        <p:tgtEl>
                                          <p:spTgt spid="15"/>
                                        </p:tgtEl>
                                      </p:cBhvr>
                                    </p:animEffect>
                                    <p:set>
                                      <p:cBhvr>
                                        <p:cTn id="6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3203" fill="hold"/>
                                        <p:tgtEl>
                                          <p:spTgt spid="5"/>
                                        </p:tgtEl>
                                      </p:cBhvr>
                                    </p:cmd>
                                  </p:childTnLst>
                                </p:cTn>
                              </p:par>
                            </p:childTnLst>
                          </p:cTn>
                        </p:par>
                      </p:childTnLst>
                    </p:cTn>
                  </p:par>
                </p:childTnLst>
              </p:cTn>
              <p:nextCondLst>
                <p:cond evt="onClick" delay="0">
                  <p:tgtEl>
                    <p:spTgt spid="5"/>
                  </p:tgtEl>
                </p:cond>
              </p:nextCondLst>
            </p:seq>
            <p:audio>
              <p:cMediaNode vol="80000">
                <p:cTn id="66" fill="hold" display="0">
                  <p:stCondLst>
                    <p:cond delay="indefinite"/>
                  </p:stCondLst>
                  <p:endCondLst>
                    <p:cond evt="onStopAudio" delay="0">
                      <p:tgtEl>
                        <p:sldTgt/>
                      </p:tgtEl>
                    </p:cond>
                  </p:endCondLst>
                </p:cTn>
                <p:tgtEl>
                  <p:spTgt spid="5"/>
                </p:tgtEl>
              </p:cMediaNode>
            </p:audio>
          </p:childTnLst>
        </p:cTn>
      </p:par>
    </p:tnLst>
    <p:bldLst>
      <p:bldP spid="2" grpId="0"/>
      <p:bldP spid="2" grpId="1"/>
      <p:bldP spid="3" grpId="0" build="p"/>
      <p:bldP spid="3" grpId="1" build="p"/>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64848" y="241905"/>
            <a:ext cx="7772400" cy="1378858"/>
          </a:xfrm>
        </p:spPr>
        <p:txBody>
          <a:bodyPr>
            <a:noAutofit/>
          </a:bodyPr>
          <a:lstStyle/>
          <a:p>
            <a:r>
              <a:rPr lang="it-IT" dirty="0">
                <a:solidFill>
                  <a:srgbClr val="FFFF00"/>
                </a:solidFill>
              </a:rPr>
              <a:t/>
            </a:r>
            <a:br>
              <a:rPr lang="it-IT" dirty="0">
                <a:solidFill>
                  <a:srgbClr val="FFFF00"/>
                </a:solidFill>
              </a:rPr>
            </a:br>
            <a:endParaRPr lang="it-IT" dirty="0">
              <a:solidFill>
                <a:srgbClr val="FFFF00"/>
              </a:solidFill>
            </a:endParaRPr>
          </a:p>
        </p:txBody>
      </p:sp>
      <p:sp>
        <p:nvSpPr>
          <p:cNvPr id="3" name="Sottotitolo 2"/>
          <p:cNvSpPr>
            <a:spLocks noGrp="1"/>
          </p:cNvSpPr>
          <p:nvPr>
            <p:ph type="subTitle" idx="1"/>
          </p:nvPr>
        </p:nvSpPr>
        <p:spPr>
          <a:xfrm>
            <a:off x="72571" y="1064380"/>
            <a:ext cx="3858382" cy="2515810"/>
          </a:xfrm>
        </p:spPr>
        <p:txBody>
          <a:bodyPr>
            <a:normAutofit/>
          </a:bodyPr>
          <a:lstStyle/>
          <a:p>
            <a:pPr algn="l"/>
            <a:endParaRPr lang="it-IT" sz="1600" dirty="0"/>
          </a:p>
          <a:p>
            <a:pPr marL="742950" lvl="1" indent="-285750" algn="l">
              <a:buFont typeface="Arial"/>
              <a:buChar char="•"/>
            </a:pPr>
            <a:r>
              <a:rPr lang="it-IT" sz="2000" b="1" dirty="0">
                <a:solidFill>
                  <a:schemeClr val="tx1"/>
                </a:solidFill>
              </a:rPr>
              <a:t>The Queen of </a:t>
            </a:r>
            <a:r>
              <a:rPr lang="it-IT" sz="2000" b="1" dirty="0" err="1" smtClean="0">
                <a:solidFill>
                  <a:schemeClr val="tx1"/>
                </a:solidFill>
              </a:rPr>
              <a:t>Hearts</a:t>
            </a:r>
            <a:endParaRPr lang="it-IT" sz="2000" b="1" dirty="0" smtClean="0">
              <a:solidFill>
                <a:schemeClr val="tx1"/>
              </a:solidFill>
            </a:endParaRPr>
          </a:p>
          <a:p>
            <a:pPr lvl="1" algn="l"/>
            <a:r>
              <a:rPr lang="it-IT" sz="1600" dirty="0" err="1" smtClean="0">
                <a:solidFill>
                  <a:schemeClr val="tx1"/>
                </a:solidFill>
              </a:rPr>
              <a:t>She</a:t>
            </a:r>
            <a:r>
              <a:rPr lang="it-IT" sz="1600" dirty="0" smtClean="0">
                <a:solidFill>
                  <a:schemeClr val="tx1"/>
                </a:solidFill>
              </a:rPr>
              <a:t> </a:t>
            </a:r>
            <a:r>
              <a:rPr lang="it-IT" sz="1600" dirty="0" err="1">
                <a:solidFill>
                  <a:schemeClr val="tx1"/>
                </a:solidFill>
              </a:rPr>
              <a:t>is</a:t>
            </a:r>
            <a:r>
              <a:rPr lang="it-IT" sz="1600" dirty="0">
                <a:solidFill>
                  <a:schemeClr val="tx1"/>
                </a:solidFill>
              </a:rPr>
              <a:t> the </a:t>
            </a:r>
            <a:r>
              <a:rPr lang="it-IT" sz="1600" dirty="0" err="1">
                <a:solidFill>
                  <a:schemeClr val="tx1"/>
                </a:solidFill>
              </a:rPr>
              <a:t>ruler</a:t>
            </a:r>
            <a:r>
              <a:rPr lang="it-IT" sz="1600" dirty="0">
                <a:solidFill>
                  <a:schemeClr val="tx1"/>
                </a:solidFill>
              </a:rPr>
              <a:t>  of </a:t>
            </a:r>
            <a:r>
              <a:rPr lang="it-IT" sz="1600" dirty="0" err="1">
                <a:solidFill>
                  <a:schemeClr val="tx1"/>
                </a:solidFill>
              </a:rPr>
              <a:t>Wonderland</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is</a:t>
            </a:r>
            <a:r>
              <a:rPr lang="it-IT" sz="1600" dirty="0">
                <a:solidFill>
                  <a:schemeClr val="tx1"/>
                </a:solidFill>
              </a:rPr>
              <a:t> severe and </a:t>
            </a:r>
            <a:r>
              <a:rPr lang="it-IT" sz="1600" dirty="0" err="1">
                <a:solidFill>
                  <a:schemeClr val="tx1"/>
                </a:solidFill>
              </a:rPr>
              <a:t>domineering</a:t>
            </a:r>
            <a:r>
              <a:rPr lang="it-IT" sz="1600" dirty="0">
                <a:solidFill>
                  <a:schemeClr val="tx1"/>
                </a:solidFill>
              </a:rPr>
              <a:t>, and </a:t>
            </a:r>
            <a:r>
              <a:rPr lang="it-IT" sz="1600" dirty="0" err="1">
                <a:solidFill>
                  <a:schemeClr val="tx1"/>
                </a:solidFill>
              </a:rPr>
              <a:t>she</a:t>
            </a:r>
            <a:r>
              <a:rPr lang="it-IT" sz="1600" dirty="0">
                <a:solidFill>
                  <a:schemeClr val="tx1"/>
                </a:solidFill>
              </a:rPr>
              <a:t> </a:t>
            </a:r>
            <a:r>
              <a:rPr lang="it-IT" sz="1600" dirty="0" err="1">
                <a:solidFill>
                  <a:schemeClr val="tx1"/>
                </a:solidFill>
              </a:rPr>
              <a:t>screams</a:t>
            </a:r>
            <a:r>
              <a:rPr lang="it-IT" sz="1600" dirty="0">
                <a:solidFill>
                  <a:schemeClr val="tx1"/>
                </a:solidFill>
              </a:rPr>
              <a:t> a </a:t>
            </a:r>
            <a:r>
              <a:rPr lang="it-IT" sz="1600" dirty="0" err="1">
                <a:solidFill>
                  <a:schemeClr val="tx1"/>
                </a:solidFill>
              </a:rPr>
              <a:t>lot</a:t>
            </a:r>
            <a:r>
              <a:rPr lang="it-IT" sz="1600" dirty="0">
                <a:solidFill>
                  <a:schemeClr val="tx1"/>
                </a:solidFill>
              </a:rPr>
              <a:t> for </a:t>
            </a:r>
            <a:r>
              <a:rPr lang="it-IT" sz="1600" dirty="0" err="1">
                <a:solidFill>
                  <a:schemeClr val="tx1"/>
                </a:solidFill>
              </a:rPr>
              <a:t>her</a:t>
            </a:r>
            <a:r>
              <a:rPr lang="it-IT" sz="1600" dirty="0">
                <a:solidFill>
                  <a:schemeClr val="tx1"/>
                </a:solidFill>
              </a:rPr>
              <a:t> </a:t>
            </a:r>
            <a:r>
              <a:rPr lang="it-IT" sz="1600" dirty="0" err="1">
                <a:solidFill>
                  <a:schemeClr val="tx1"/>
                </a:solidFill>
              </a:rPr>
              <a:t>subjects</a:t>
            </a:r>
            <a:r>
              <a:rPr lang="it-IT" sz="1600" dirty="0">
                <a:solidFill>
                  <a:schemeClr val="tx1"/>
                </a:solidFill>
              </a:rPr>
              <a:t> to be </a:t>
            </a:r>
            <a:r>
              <a:rPr lang="it-IT" sz="1600" dirty="0" err="1" smtClean="0">
                <a:solidFill>
                  <a:schemeClr val="tx1"/>
                </a:solidFill>
              </a:rPr>
              <a:t>behaded</a:t>
            </a:r>
            <a:r>
              <a:rPr lang="it-IT" sz="1600" dirty="0">
                <a:solidFill>
                  <a:schemeClr val="tx1"/>
                </a:solidFill>
              </a:rPr>
              <a:t> </a:t>
            </a:r>
            <a:r>
              <a:rPr lang="it-IT" sz="1600" dirty="0" smtClean="0">
                <a:solidFill>
                  <a:schemeClr val="tx1"/>
                </a:solidFill>
              </a:rPr>
              <a:t>and </a:t>
            </a:r>
            <a:r>
              <a:rPr lang="it-IT" sz="1600" dirty="0" err="1" smtClean="0">
                <a:solidFill>
                  <a:schemeClr val="tx1"/>
                </a:solidFill>
              </a:rPr>
              <a:t>she</a:t>
            </a:r>
            <a:r>
              <a:rPr lang="it-IT" sz="1600" dirty="0" smtClean="0">
                <a:solidFill>
                  <a:schemeClr val="tx1"/>
                </a:solidFill>
              </a:rPr>
              <a:t> </a:t>
            </a:r>
            <a:r>
              <a:rPr lang="it-IT" sz="1600" dirty="0" err="1" smtClean="0">
                <a:solidFill>
                  <a:schemeClr val="tx1"/>
                </a:solidFill>
              </a:rPr>
              <a:t>loves</a:t>
            </a:r>
            <a:r>
              <a:rPr lang="it-IT" sz="1600" dirty="0" smtClean="0">
                <a:solidFill>
                  <a:schemeClr val="tx1"/>
                </a:solidFill>
              </a:rPr>
              <a:t> </a:t>
            </a:r>
            <a:r>
              <a:rPr lang="it-IT" sz="1600" dirty="0" err="1" smtClean="0">
                <a:solidFill>
                  <a:schemeClr val="tx1"/>
                </a:solidFill>
              </a:rPr>
              <a:t>red</a:t>
            </a:r>
            <a:r>
              <a:rPr lang="it-IT" sz="1600" dirty="0" smtClean="0">
                <a:solidFill>
                  <a:schemeClr val="tx1"/>
                </a:solidFill>
              </a:rPr>
              <a:t> </a:t>
            </a:r>
            <a:r>
              <a:rPr lang="it-IT" sz="1600" dirty="0" err="1" smtClean="0">
                <a:solidFill>
                  <a:schemeClr val="tx1"/>
                </a:solidFill>
              </a:rPr>
              <a:t>roses</a:t>
            </a:r>
            <a:r>
              <a:rPr lang="it-IT" sz="1600" dirty="0" smtClean="0">
                <a:solidFill>
                  <a:schemeClr val="tx1"/>
                </a:solidFill>
              </a:rPr>
              <a:t>.</a:t>
            </a:r>
            <a:endParaRPr lang="it-IT" sz="1600" dirty="0">
              <a:solidFill>
                <a:schemeClr val="tx1"/>
              </a:solidFill>
            </a:endParaRPr>
          </a:p>
          <a:p>
            <a:pPr lvl="1" algn="l"/>
            <a:endParaRPr lang="it-IT" sz="1600" dirty="0">
              <a:solidFill>
                <a:schemeClr val="tx1"/>
              </a:solidFill>
            </a:endParaRPr>
          </a:p>
          <a:p>
            <a:pPr marL="742950" lvl="1" indent="-285750" algn="l">
              <a:buFont typeface="Arial"/>
              <a:buChar char="•"/>
            </a:pPr>
            <a:endParaRPr lang="it-IT" sz="1600" dirty="0" smtClean="0">
              <a:solidFill>
                <a:schemeClr val="tx1"/>
              </a:solidFill>
            </a:endParaRPr>
          </a:p>
          <a:p>
            <a:pPr lvl="1" algn="l"/>
            <a:endParaRPr lang="it-IT" sz="1600" dirty="0">
              <a:solidFill>
                <a:schemeClr val="tx1"/>
              </a:solidFill>
            </a:endParaRPr>
          </a:p>
          <a:p>
            <a:endParaRPr lang="it-IT" sz="1600" dirty="0"/>
          </a:p>
          <a:p>
            <a:pPr algn="l"/>
            <a:endParaRPr lang="it-IT" sz="1600" dirty="0"/>
          </a:p>
        </p:txBody>
      </p:sp>
      <p:sp>
        <p:nvSpPr>
          <p:cNvPr id="15" name="CasellaDiTesto 14"/>
          <p:cNvSpPr txBox="1"/>
          <p:nvPr/>
        </p:nvSpPr>
        <p:spPr>
          <a:xfrm>
            <a:off x="564848" y="4529666"/>
            <a:ext cx="3855962" cy="1631216"/>
          </a:xfrm>
          <a:prstGeom prst="rect">
            <a:avLst/>
          </a:prstGeom>
          <a:noFill/>
        </p:spPr>
        <p:txBody>
          <a:bodyPr wrap="square" rtlCol="0">
            <a:spAutoFit/>
          </a:bodyPr>
          <a:lstStyle/>
          <a:p>
            <a:pPr marL="285750" indent="-285750">
              <a:buFont typeface="Arial"/>
              <a:buChar char="•"/>
            </a:pPr>
            <a:r>
              <a:rPr lang="it-IT" sz="2000" b="1" dirty="0"/>
              <a:t>The Cheshire </a:t>
            </a:r>
            <a:r>
              <a:rPr lang="it-IT" sz="2000" b="1" dirty="0" err="1" smtClean="0"/>
              <a:t>Cat</a:t>
            </a:r>
            <a:endParaRPr lang="it-IT" sz="2000" b="1" dirty="0" smtClean="0"/>
          </a:p>
          <a:p>
            <a:r>
              <a:rPr lang="it-IT" sz="1600" dirty="0" smtClean="0"/>
              <a:t>He </a:t>
            </a:r>
            <a:r>
              <a:rPr lang="it-IT" sz="1600" dirty="0" err="1"/>
              <a:t>appears</a:t>
            </a:r>
            <a:r>
              <a:rPr lang="it-IT" sz="1600" dirty="0"/>
              <a:t> and </a:t>
            </a:r>
            <a:r>
              <a:rPr lang="it-IT" sz="1600" dirty="0" err="1"/>
              <a:t>disappears</a:t>
            </a:r>
            <a:r>
              <a:rPr lang="it-IT" sz="1600" dirty="0"/>
              <a:t> on a </a:t>
            </a:r>
            <a:r>
              <a:rPr lang="it-IT" sz="1600" dirty="0" err="1"/>
              <a:t>tree</a:t>
            </a:r>
            <a:r>
              <a:rPr lang="it-IT" sz="1600" dirty="0"/>
              <a:t> in the </a:t>
            </a:r>
            <a:r>
              <a:rPr lang="it-IT" sz="1600" dirty="0" err="1"/>
              <a:t>forest</a:t>
            </a:r>
            <a:r>
              <a:rPr lang="it-IT" sz="1600" dirty="0"/>
              <a:t> and he </a:t>
            </a:r>
            <a:r>
              <a:rPr lang="it-IT" sz="1600" dirty="0" err="1"/>
              <a:t>explains</a:t>
            </a:r>
            <a:r>
              <a:rPr lang="it-IT" sz="1600" dirty="0"/>
              <a:t> </a:t>
            </a:r>
            <a:r>
              <a:rPr lang="it-IT" sz="1600" dirty="0" err="1"/>
              <a:t>Wonderland's</a:t>
            </a:r>
            <a:r>
              <a:rPr lang="it-IT" sz="1600" dirty="0"/>
              <a:t> </a:t>
            </a:r>
            <a:r>
              <a:rPr lang="it-IT" sz="1600" dirty="0" err="1"/>
              <a:t>madness</a:t>
            </a:r>
            <a:r>
              <a:rPr lang="it-IT" sz="1600" dirty="0"/>
              <a:t> to Alice.</a:t>
            </a:r>
          </a:p>
          <a:p>
            <a:pPr marL="285750" indent="-285750">
              <a:buFont typeface="Arial"/>
              <a:buChar char="•"/>
            </a:pPr>
            <a:endParaRPr lang="it-IT" sz="1600" dirty="0"/>
          </a:p>
          <a:p>
            <a:pPr marL="285750" indent="-285750">
              <a:buFont typeface="Arial"/>
              <a:buChar char="•"/>
            </a:pPr>
            <a:endParaRPr lang="it-IT" sz="1600" dirty="0">
              <a:solidFill>
                <a:schemeClr val="tx1"/>
              </a:solidFill>
            </a:endParaRPr>
          </a:p>
        </p:txBody>
      </p:sp>
      <p:pic>
        <p:nvPicPr>
          <p:cNvPr id="5" name="Immagine 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921" y="4015317"/>
            <a:ext cx="3543300" cy="2298700"/>
          </a:xfrm>
          <a:prstGeom prst="rect">
            <a:avLst/>
          </a:prstGeom>
        </p:spPr>
      </p:pic>
      <p:pic>
        <p:nvPicPr>
          <p:cNvPr id="16" name="Immagine 15" descr="images-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949" y="698055"/>
            <a:ext cx="2144782" cy="301182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731" y="6314017"/>
            <a:ext cx="406400" cy="543982"/>
          </a:xfrm>
          <a:prstGeom prst="rect">
            <a:avLst/>
          </a:prstGeom>
        </p:spPr>
      </p:pic>
    </p:spTree>
    <p:extLst>
      <p:ext uri="{BB962C8B-B14F-4D97-AF65-F5344CB8AC3E}">
        <p14:creationId xmlns:p14="http://schemas.microsoft.com/office/powerpoint/2010/main" val="2828193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8" dur="5000" fill="hold"/>
                                        <p:tgtEl>
                                          <p:spTgt spid="3">
                                            <p:txEl>
                                              <p:pRg st="1" end="1"/>
                                            </p:txEl>
                                          </p:spTgt>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2" dur="5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0" fill="hold"/>
                                        <p:tgtEl>
                                          <p:spTgt spid="15"/>
                                        </p:tgtEl>
                                        <p:attrNameLst>
                                          <p:attrName>ppt_w</p:attrName>
                                        </p:attrNameLst>
                                      </p:cBhvr>
                                      <p:tavLst>
                                        <p:tav tm="0" fmla="#ppt_w*sin(2.5*pi*$)">
                                          <p:val>
                                            <p:fltVal val="0"/>
                                          </p:val>
                                        </p:tav>
                                        <p:tav tm="100000">
                                          <p:val>
                                            <p:fltVal val="1"/>
                                          </p:val>
                                        </p:tav>
                                      </p:tavLst>
                                    </p:anim>
                                    <p:anim calcmode="lin" valueType="num">
                                      <p:cBhvr>
                                        <p:cTn id="18" dur="5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3">
                                            <p:txEl>
                                              <p:pRg st="2" end="2"/>
                                            </p:txEl>
                                          </p:spTgt>
                                        </p:tgtEl>
                                      </p:cBhvr>
                                    </p:animEffect>
                                    <p:set>
                                      <p:cBhvr>
                                        <p:cTn id="23"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1" nodeType="clickEffect">
                                  <p:stCondLst>
                                    <p:cond delay="0"/>
                                  </p:stCondLst>
                                  <p:childTnLst>
                                    <p:animEffect transition="out" filter="circle(out)">
                                      <p:cBhvr>
                                        <p:cTn id="27" dur="2000"/>
                                        <p:tgtEl>
                                          <p:spTgt spid="15"/>
                                        </p:tgtEl>
                                      </p:cBhvr>
                                    </p:animEffect>
                                    <p:set>
                                      <p:cBhvr>
                                        <p:cTn id="28"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4031" fill="hold"/>
                                        <p:tgtEl>
                                          <p:spTgt spid="4"/>
                                        </p:tgtEl>
                                      </p:cBhvr>
                                    </p:cmd>
                                  </p:childTnLst>
                                </p:cTn>
                              </p:par>
                            </p:childTnLst>
                          </p:cTn>
                        </p:par>
                      </p:childTnLst>
                    </p:cTn>
                  </p:par>
                </p:childTnLst>
              </p:cTn>
              <p:nextCondLst>
                <p:cond evt="onClick" delay="0">
                  <p:tgtEl>
                    <p:spTgt spid="4"/>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3" grpId="0" build="p"/>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64848" y="241905"/>
            <a:ext cx="7772400" cy="1378858"/>
          </a:xfrm>
        </p:spPr>
        <p:txBody>
          <a:bodyPr>
            <a:noAutofit/>
          </a:bodyPr>
          <a:lstStyle/>
          <a:p>
            <a:r>
              <a:rPr lang="it-IT" dirty="0">
                <a:solidFill>
                  <a:srgbClr val="FFFF00"/>
                </a:solidFill>
              </a:rPr>
              <a:t/>
            </a:r>
            <a:br>
              <a:rPr lang="it-IT" dirty="0">
                <a:solidFill>
                  <a:srgbClr val="FFFF00"/>
                </a:solidFill>
              </a:rPr>
            </a:br>
            <a:endParaRPr lang="it-IT" dirty="0">
              <a:solidFill>
                <a:srgbClr val="FFFF00"/>
              </a:solidFill>
            </a:endParaRPr>
          </a:p>
        </p:txBody>
      </p:sp>
      <p:sp>
        <p:nvSpPr>
          <p:cNvPr id="3" name="Sottotitolo 2"/>
          <p:cNvSpPr>
            <a:spLocks noGrp="1"/>
          </p:cNvSpPr>
          <p:nvPr>
            <p:ph type="subTitle" idx="1"/>
          </p:nvPr>
        </p:nvSpPr>
        <p:spPr>
          <a:xfrm>
            <a:off x="72571" y="1064380"/>
            <a:ext cx="3858382" cy="2515810"/>
          </a:xfrm>
        </p:spPr>
        <p:txBody>
          <a:bodyPr>
            <a:normAutofit/>
          </a:bodyPr>
          <a:lstStyle/>
          <a:p>
            <a:pPr algn="l"/>
            <a:endParaRPr lang="it-IT" sz="1600" dirty="0"/>
          </a:p>
          <a:p>
            <a:pPr marL="742950" lvl="1" indent="-285750" algn="l">
              <a:buFont typeface="Arial"/>
              <a:buChar char="•"/>
            </a:pPr>
            <a:r>
              <a:rPr lang="it-IT" sz="2000" b="1" dirty="0">
                <a:solidFill>
                  <a:schemeClr val="tx1"/>
                </a:solidFill>
              </a:rPr>
              <a:t>The </a:t>
            </a:r>
            <a:r>
              <a:rPr lang="it-IT" sz="2000" b="1" dirty="0" err="1" smtClean="0">
                <a:solidFill>
                  <a:schemeClr val="tx1"/>
                </a:solidFill>
              </a:rPr>
              <a:t>Duchess</a:t>
            </a:r>
            <a:endParaRPr lang="it-IT" sz="2000" b="1" dirty="0" smtClean="0">
              <a:solidFill>
                <a:schemeClr val="tx1"/>
              </a:solidFill>
            </a:endParaRPr>
          </a:p>
          <a:p>
            <a:pPr lvl="1" algn="l"/>
            <a:r>
              <a:rPr lang="it-IT" sz="1600" dirty="0" err="1" smtClean="0">
                <a:solidFill>
                  <a:schemeClr val="tx1"/>
                </a:solidFill>
              </a:rPr>
              <a:t>She</a:t>
            </a:r>
            <a:r>
              <a:rPr lang="it-IT" sz="1600" dirty="0" smtClean="0">
                <a:solidFill>
                  <a:schemeClr val="tx1"/>
                </a:solidFill>
              </a:rPr>
              <a:t> </a:t>
            </a:r>
            <a:r>
              <a:rPr lang="it-IT" sz="1600" dirty="0" err="1">
                <a:solidFill>
                  <a:schemeClr val="tx1"/>
                </a:solidFill>
              </a:rPr>
              <a:t>is</a:t>
            </a:r>
            <a:r>
              <a:rPr lang="it-IT" sz="1600" dirty="0">
                <a:solidFill>
                  <a:schemeClr val="tx1"/>
                </a:solidFill>
              </a:rPr>
              <a:t> the </a:t>
            </a:r>
            <a:r>
              <a:rPr lang="it-IT" sz="1600" dirty="0" err="1">
                <a:solidFill>
                  <a:schemeClr val="tx1"/>
                </a:solidFill>
              </a:rPr>
              <a:t>cousin</a:t>
            </a:r>
            <a:r>
              <a:rPr lang="it-IT" sz="1600" dirty="0">
                <a:solidFill>
                  <a:schemeClr val="tx1"/>
                </a:solidFill>
              </a:rPr>
              <a:t> of The Queen and </a:t>
            </a:r>
            <a:r>
              <a:rPr lang="it-IT" sz="1600" dirty="0" err="1">
                <a:solidFill>
                  <a:schemeClr val="tx1"/>
                </a:solidFill>
              </a:rPr>
              <a:t>she</a:t>
            </a:r>
            <a:r>
              <a:rPr lang="it-IT" sz="1600" dirty="0">
                <a:solidFill>
                  <a:schemeClr val="tx1"/>
                </a:solidFill>
              </a:rPr>
              <a:t> </a:t>
            </a:r>
            <a:r>
              <a:rPr lang="it-IT" sz="1600" dirty="0" err="1">
                <a:solidFill>
                  <a:schemeClr val="tx1"/>
                </a:solidFill>
              </a:rPr>
              <a:t>behaves</a:t>
            </a:r>
            <a:r>
              <a:rPr lang="it-IT" sz="1600" dirty="0">
                <a:solidFill>
                  <a:schemeClr val="tx1"/>
                </a:solidFill>
              </a:rPr>
              <a:t> </a:t>
            </a:r>
            <a:r>
              <a:rPr lang="it-IT" sz="1600" dirty="0" err="1">
                <a:solidFill>
                  <a:schemeClr val="tx1"/>
                </a:solidFill>
              </a:rPr>
              <a:t>rudely</a:t>
            </a:r>
            <a:r>
              <a:rPr lang="it-IT" sz="1600" dirty="0">
                <a:solidFill>
                  <a:schemeClr val="tx1"/>
                </a:solidFill>
              </a:rPr>
              <a:t> to Alice </a:t>
            </a:r>
            <a:r>
              <a:rPr lang="it-IT" sz="1600" dirty="0" err="1">
                <a:solidFill>
                  <a:schemeClr val="tx1"/>
                </a:solidFill>
              </a:rPr>
              <a:t>at</a:t>
            </a:r>
            <a:r>
              <a:rPr lang="it-IT" sz="1600" dirty="0">
                <a:solidFill>
                  <a:schemeClr val="tx1"/>
                </a:solidFill>
              </a:rPr>
              <a:t> first </a:t>
            </a:r>
            <a:r>
              <a:rPr lang="it-IT" sz="1600" dirty="0" err="1">
                <a:solidFill>
                  <a:schemeClr val="tx1"/>
                </a:solidFill>
              </a:rPr>
              <a:t>but</a:t>
            </a:r>
            <a:r>
              <a:rPr lang="it-IT" sz="1600" dirty="0">
                <a:solidFill>
                  <a:schemeClr val="tx1"/>
                </a:solidFill>
              </a:rPr>
              <a:t> </a:t>
            </a:r>
            <a:r>
              <a:rPr lang="it-IT" sz="1600" dirty="0" err="1">
                <a:solidFill>
                  <a:schemeClr val="tx1"/>
                </a:solidFill>
              </a:rPr>
              <a:t>then</a:t>
            </a:r>
            <a:r>
              <a:rPr lang="it-IT" sz="1600" dirty="0">
                <a:solidFill>
                  <a:schemeClr val="tx1"/>
                </a:solidFill>
              </a:rPr>
              <a:t> </a:t>
            </a:r>
            <a:r>
              <a:rPr lang="it-IT" sz="1600" dirty="0" err="1">
                <a:solidFill>
                  <a:schemeClr val="tx1"/>
                </a:solidFill>
              </a:rPr>
              <a:t>she</a:t>
            </a:r>
            <a:r>
              <a:rPr lang="it-IT" sz="1600" dirty="0">
                <a:solidFill>
                  <a:schemeClr val="tx1"/>
                </a:solidFill>
              </a:rPr>
              <a:t> </a:t>
            </a:r>
            <a:r>
              <a:rPr lang="it-IT" sz="1600" dirty="0" err="1">
                <a:solidFill>
                  <a:schemeClr val="tx1"/>
                </a:solidFill>
              </a:rPr>
              <a:t>is</a:t>
            </a:r>
            <a:r>
              <a:rPr lang="it-IT" sz="1600" dirty="0">
                <a:solidFill>
                  <a:schemeClr val="tx1"/>
                </a:solidFill>
              </a:rPr>
              <a:t> more </a:t>
            </a:r>
            <a:r>
              <a:rPr lang="it-IT" sz="1600" dirty="0" err="1">
                <a:solidFill>
                  <a:schemeClr val="tx1"/>
                </a:solidFill>
              </a:rPr>
              <a:t>considerable</a:t>
            </a:r>
            <a:r>
              <a:rPr lang="it-IT" sz="1600" dirty="0">
                <a:solidFill>
                  <a:schemeClr val="tx1"/>
                </a:solidFill>
              </a:rPr>
              <a:t>.</a:t>
            </a:r>
          </a:p>
          <a:p>
            <a:pPr marL="742950" lvl="1" indent="-285750" algn="l">
              <a:buFont typeface="Arial"/>
              <a:buChar char="•"/>
            </a:pPr>
            <a:endParaRPr lang="it-IT" sz="1600" dirty="0" smtClean="0">
              <a:solidFill>
                <a:schemeClr val="tx1"/>
              </a:solidFill>
            </a:endParaRPr>
          </a:p>
          <a:p>
            <a:pPr lvl="1" algn="l"/>
            <a:endParaRPr lang="it-IT" sz="1600" dirty="0">
              <a:solidFill>
                <a:schemeClr val="tx1"/>
              </a:solidFill>
            </a:endParaRPr>
          </a:p>
          <a:p>
            <a:endParaRPr lang="it-IT" sz="1600" dirty="0"/>
          </a:p>
          <a:p>
            <a:pPr algn="l"/>
            <a:endParaRPr lang="it-IT" sz="1600" dirty="0"/>
          </a:p>
        </p:txBody>
      </p:sp>
      <p:sp>
        <p:nvSpPr>
          <p:cNvPr id="15" name="CasellaDiTesto 14"/>
          <p:cNvSpPr txBox="1"/>
          <p:nvPr/>
        </p:nvSpPr>
        <p:spPr>
          <a:xfrm>
            <a:off x="344714" y="4529665"/>
            <a:ext cx="4076096" cy="1138773"/>
          </a:xfrm>
          <a:prstGeom prst="rect">
            <a:avLst/>
          </a:prstGeom>
          <a:noFill/>
        </p:spPr>
        <p:txBody>
          <a:bodyPr wrap="square" rtlCol="0">
            <a:spAutoFit/>
          </a:bodyPr>
          <a:lstStyle/>
          <a:p>
            <a:pPr marL="342900" indent="-342900">
              <a:buFont typeface="Arial"/>
              <a:buChar char="•"/>
            </a:pPr>
            <a:r>
              <a:rPr lang="it-IT" sz="2000" b="1" dirty="0"/>
              <a:t>The </a:t>
            </a:r>
            <a:r>
              <a:rPr lang="it-IT" sz="2000" b="1" dirty="0" smtClean="0"/>
              <a:t>Caterpillar</a:t>
            </a:r>
          </a:p>
          <a:p>
            <a:r>
              <a:rPr lang="it-IT" sz="1600" dirty="0" smtClean="0"/>
              <a:t>He </a:t>
            </a:r>
            <a:r>
              <a:rPr lang="it-IT" sz="1600" dirty="0" err="1"/>
              <a:t>sits</a:t>
            </a:r>
            <a:r>
              <a:rPr lang="it-IT" sz="1600" dirty="0"/>
              <a:t> on a </a:t>
            </a:r>
            <a:r>
              <a:rPr lang="it-IT" sz="1600" dirty="0" err="1"/>
              <a:t>mushroom</a:t>
            </a:r>
            <a:r>
              <a:rPr lang="it-IT" sz="1600" dirty="0"/>
              <a:t>, </a:t>
            </a:r>
            <a:r>
              <a:rPr lang="it-IT" sz="1600" dirty="0" err="1"/>
              <a:t>smokes</a:t>
            </a:r>
            <a:r>
              <a:rPr lang="it-IT" sz="1600" dirty="0"/>
              <a:t> a </a:t>
            </a:r>
            <a:r>
              <a:rPr lang="it-IT" sz="1600" dirty="0" err="1"/>
              <a:t>hookah</a:t>
            </a:r>
            <a:r>
              <a:rPr lang="it-IT" sz="1600" dirty="0"/>
              <a:t> and he </a:t>
            </a:r>
            <a:r>
              <a:rPr lang="it-IT" sz="1600" dirty="0" err="1"/>
              <a:t>directs</a:t>
            </a:r>
            <a:r>
              <a:rPr lang="it-IT" sz="1600" dirty="0"/>
              <a:t> Alice to the </a:t>
            </a:r>
            <a:r>
              <a:rPr lang="it-IT" sz="1600" dirty="0" err="1"/>
              <a:t>magic</a:t>
            </a:r>
            <a:r>
              <a:rPr lang="it-IT" sz="1600" dirty="0"/>
              <a:t> </a:t>
            </a:r>
            <a:r>
              <a:rPr lang="it-IT" sz="1600" dirty="0" err="1"/>
              <a:t>mushroom</a:t>
            </a:r>
            <a:r>
              <a:rPr lang="it-IT" sz="1600" dirty="0"/>
              <a:t>.</a:t>
            </a:r>
          </a:p>
          <a:p>
            <a:pPr marL="285750" indent="-285750">
              <a:buFont typeface="Arial"/>
              <a:buChar char="•"/>
            </a:pPr>
            <a:endParaRPr lang="it-IT" sz="1600" dirty="0"/>
          </a:p>
        </p:txBody>
      </p:sp>
      <p:pic>
        <p:nvPicPr>
          <p:cNvPr id="14" name="Immagine 13" descr="images-1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824" y="531890"/>
            <a:ext cx="3187700" cy="2552700"/>
          </a:xfrm>
          <a:prstGeom prst="rect">
            <a:avLst/>
          </a:prstGeom>
        </p:spPr>
      </p:pic>
      <p:pic>
        <p:nvPicPr>
          <p:cNvPr id="17" name="Immagine 16" descr="images-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957" y="3422952"/>
            <a:ext cx="2463800" cy="3302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0515" y="6070340"/>
            <a:ext cx="552641" cy="654612"/>
          </a:xfrm>
          <a:prstGeom prst="rect">
            <a:avLst/>
          </a:prstGeom>
        </p:spPr>
      </p:pic>
    </p:spTree>
    <p:extLst>
      <p:ext uri="{BB962C8B-B14F-4D97-AF65-F5344CB8AC3E}">
        <p14:creationId xmlns:p14="http://schemas.microsoft.com/office/powerpoint/2010/main" val="29547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1" end="1"/>
                                            </p:txEl>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15"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6"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style.rotation</p:attrName>
                                        </p:attrNameLst>
                                      </p:cBhvr>
                                      <p:tavLst>
                                        <p:tav tm="0">
                                          <p:val>
                                            <p:fltVal val="720"/>
                                          </p:val>
                                        </p:tav>
                                        <p:tav tm="100000">
                                          <p:val>
                                            <p:fltVal val="0"/>
                                          </p:val>
                                        </p:tav>
                                      </p:tavLst>
                                    </p:anim>
                                    <p:anim calcmode="lin" valueType="num">
                                      <p:cBhvr>
                                        <p:cTn id="23" dur="2000" fill="hold"/>
                                        <p:tgtEl>
                                          <p:spTgt spid="15"/>
                                        </p:tgtEl>
                                        <p:attrNameLst>
                                          <p:attrName>ppt_h</p:attrName>
                                        </p:attrNameLst>
                                      </p:cBhvr>
                                      <p:tavLst>
                                        <p:tav tm="0">
                                          <p:val>
                                            <p:fltVal val="0"/>
                                          </p:val>
                                        </p:tav>
                                        <p:tav tm="100000">
                                          <p:val>
                                            <p:strVal val="#ppt_h"/>
                                          </p:val>
                                        </p:tav>
                                      </p:tavLst>
                                    </p:anim>
                                    <p:anim calcmode="lin" valueType="num">
                                      <p:cBhvr>
                                        <p:cTn id="24" dur="2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25" presetClass="exit" presetSubtype="0" fill="hold" grpId="1" nodeType="clickEffect">
                                  <p:stCondLst>
                                    <p:cond delay="0"/>
                                  </p:stCondLst>
                                  <p:childTnLst>
                                    <p:animEffect transition="out" filter="fade">
                                      <p:cBhvr>
                                        <p:cTn id="28" dur="1000" accel="50000">
                                          <p:stCondLst>
                                            <p:cond delay="0"/>
                                          </p:stCondLst>
                                        </p:cTn>
                                        <p:tgtEl>
                                          <p:spTgt spid="3">
                                            <p:txEl>
                                              <p:pRg st="1" end="1"/>
                                            </p:txEl>
                                          </p:spTgt>
                                        </p:tgtEl>
                                      </p:cBhvr>
                                    </p:animEffect>
                                    <p:anim calcmode="lin" valueType="num">
                                      <p:cBhvr>
                                        <p:cTn id="29" dur="500" accel="50000">
                                          <p:stCondLst>
                                            <p:cond delay="0"/>
                                          </p:stCondLst>
                                        </p:cTn>
                                        <p:tgtEl>
                                          <p:spTgt spid="3">
                                            <p:txEl>
                                              <p:pRg st="1" end="1"/>
                                            </p:txEl>
                                          </p:spTgt>
                                        </p:tgtEl>
                                        <p:attrNameLst>
                                          <p:attrName>ppt_y</p:attrName>
                                        </p:attrNameLst>
                                      </p:cBhvr>
                                      <p:tavLst>
                                        <p:tav tm="0">
                                          <p:val>
                                            <p:strVal val="ppt_y"/>
                                          </p:val>
                                        </p:tav>
                                        <p:tav tm="100000">
                                          <p:val>
                                            <p:strVal val="ppt_y+.1"/>
                                          </p:val>
                                        </p:tav>
                                      </p:tavLst>
                                    </p:anim>
                                    <p:anim calcmode="lin" valueType="num">
                                      <p:cBhvr>
                                        <p:cTn id="30" dur="500" decel="50000">
                                          <p:stCondLst>
                                            <p:cond delay="500"/>
                                          </p:stCondLst>
                                        </p:cTn>
                                        <p:tgtEl>
                                          <p:spTgt spid="3">
                                            <p:txEl>
                                              <p:pRg st="1" end="1"/>
                                            </p:txEl>
                                          </p:spTgt>
                                        </p:tgtEl>
                                        <p:attrNameLst>
                                          <p:attrName>ppt_y</p:attrName>
                                        </p:attrNameLst>
                                      </p:cBhvr>
                                      <p:tavLst>
                                        <p:tav tm="0">
                                          <p:val>
                                            <p:strVal val="ppt_y"/>
                                          </p:val>
                                        </p:tav>
                                        <p:tav tm="100000">
                                          <p:val>
                                            <p:strVal val="ppt_y-.1"/>
                                          </p:val>
                                        </p:tav>
                                      </p:tavLst>
                                    </p:anim>
                                    <p:anim calcmode="lin" valueType="num">
                                      <p:cBhvr>
                                        <p:cTn id="31" dur="500" accel="50000">
                                          <p:stCondLst>
                                            <p:cond delay="500"/>
                                          </p:stCondLst>
                                        </p:cTn>
                                        <p:tgtEl>
                                          <p:spTgt spid="3">
                                            <p:txEl>
                                              <p:pRg st="1" end="1"/>
                                            </p:txEl>
                                          </p:spTgt>
                                        </p:tgtEl>
                                        <p:attrNameLst>
                                          <p:attrName>ppt_x</p:attrName>
                                        </p:attrNameLst>
                                      </p:cBhvr>
                                      <p:tavLst>
                                        <p:tav tm="0">
                                          <p:val>
                                            <p:strVal val="ppt_x"/>
                                          </p:val>
                                        </p:tav>
                                        <p:tav tm="100000">
                                          <p:val>
                                            <p:strVal val="ppt_x+.4"/>
                                          </p:val>
                                        </p:tav>
                                      </p:tavLst>
                                    </p:anim>
                                    <p:anim calcmode="lin" valueType="num">
                                      <p:cBhvr>
                                        <p:cTn id="32" dur="1000"/>
                                        <p:tgtEl>
                                          <p:spTgt spid="3">
                                            <p:txEl>
                                              <p:pRg st="1" end="1"/>
                                            </p:txEl>
                                          </p:spTgt>
                                        </p:tgtEl>
                                        <p:attrNameLst>
                                          <p:attrName>ppt_h</p:attrName>
                                        </p:attrNameLst>
                                      </p:cBhvr>
                                      <p:tavLst>
                                        <p:tav tm="0">
                                          <p:val>
                                            <p:strVal val="ppt_h"/>
                                          </p:val>
                                        </p:tav>
                                        <p:tav tm="100000">
                                          <p:val>
                                            <p:strVal val="ppt_h"/>
                                          </p:val>
                                        </p:tav>
                                      </p:tavLst>
                                    </p:anim>
                                    <p:anim calcmode="lin" valueType="num">
                                      <p:cBhvr>
                                        <p:cTn id="33" dur="500" accel="50000">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4" dur="500" decel="50000">
                                          <p:stCondLst>
                                            <p:cond delay="50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5" dur="500" accel="50000">
                                          <p:stCondLst>
                                            <p:cond delay="500"/>
                                          </p:stCondLst>
                                        </p:cTn>
                                        <p:tgtEl>
                                          <p:spTgt spid="3">
                                            <p:txEl>
                                              <p:pRg st="1" end="1"/>
                                            </p:txEl>
                                          </p:spTgt>
                                        </p:tgtEl>
                                        <p:attrNameLst>
                                          <p:attrName>style.rotation</p:attrName>
                                        </p:attrNameLst>
                                      </p:cBhvr>
                                      <p:tavLst>
                                        <p:tav tm="0">
                                          <p:val>
                                            <p:fltVal val="0"/>
                                          </p:val>
                                        </p:tav>
                                        <p:tav tm="100000">
                                          <p:val>
                                            <p:fltVal val="-90"/>
                                          </p:val>
                                        </p:tav>
                                      </p:tavLst>
                                    </p:anim>
                                    <p:set>
                                      <p:cBhvr>
                                        <p:cTn id="36" dur="1" fill="hold">
                                          <p:stCondLst>
                                            <p:cond delay="999"/>
                                          </p:stCondLst>
                                        </p:cTn>
                                        <p:tgtEl>
                                          <p:spTgt spid="3">
                                            <p:txEl>
                                              <p:pRg st="1" end="1"/>
                                            </p:txEl>
                                          </p:spTgt>
                                        </p:tgtEl>
                                        <p:attrNameLst>
                                          <p:attrName>style.visibility</p:attrName>
                                        </p:attrNameLst>
                                      </p:cBhvr>
                                      <p:to>
                                        <p:strVal val="hidden"/>
                                      </p:to>
                                    </p:set>
                                  </p:childTnLst>
                                </p:cTn>
                              </p:par>
                              <p:par>
                                <p:cTn id="37" presetID="25" presetClass="exit" presetSubtype="0" fill="hold" grpId="1" nodeType="withEffect">
                                  <p:stCondLst>
                                    <p:cond delay="0"/>
                                  </p:stCondLst>
                                  <p:childTnLst>
                                    <p:animEffect transition="out" filter="fade">
                                      <p:cBhvr>
                                        <p:cTn id="38" dur="1000" accel="50000">
                                          <p:stCondLst>
                                            <p:cond delay="0"/>
                                          </p:stCondLst>
                                        </p:cTn>
                                        <p:tgtEl>
                                          <p:spTgt spid="3">
                                            <p:txEl>
                                              <p:pRg st="2" end="2"/>
                                            </p:txEl>
                                          </p:spTgt>
                                        </p:tgtEl>
                                      </p:cBhvr>
                                    </p:animEffect>
                                    <p:anim calcmode="lin" valueType="num">
                                      <p:cBhvr>
                                        <p:cTn id="39" dur="500" accel="50000">
                                          <p:stCondLst>
                                            <p:cond delay="0"/>
                                          </p:stCondLst>
                                        </p:cTn>
                                        <p:tgtEl>
                                          <p:spTgt spid="3">
                                            <p:txEl>
                                              <p:pRg st="2" end="2"/>
                                            </p:txEl>
                                          </p:spTgt>
                                        </p:tgtEl>
                                        <p:attrNameLst>
                                          <p:attrName>ppt_y</p:attrName>
                                        </p:attrNameLst>
                                      </p:cBhvr>
                                      <p:tavLst>
                                        <p:tav tm="0">
                                          <p:val>
                                            <p:strVal val="ppt_y"/>
                                          </p:val>
                                        </p:tav>
                                        <p:tav tm="100000">
                                          <p:val>
                                            <p:strVal val="ppt_y+.1"/>
                                          </p:val>
                                        </p:tav>
                                      </p:tavLst>
                                    </p:anim>
                                    <p:anim calcmode="lin" valueType="num">
                                      <p:cBhvr>
                                        <p:cTn id="40" dur="500" decel="50000">
                                          <p:stCondLst>
                                            <p:cond delay="500"/>
                                          </p:stCondLst>
                                        </p:cTn>
                                        <p:tgtEl>
                                          <p:spTgt spid="3">
                                            <p:txEl>
                                              <p:pRg st="2" end="2"/>
                                            </p:txEl>
                                          </p:spTgt>
                                        </p:tgtEl>
                                        <p:attrNameLst>
                                          <p:attrName>ppt_y</p:attrName>
                                        </p:attrNameLst>
                                      </p:cBhvr>
                                      <p:tavLst>
                                        <p:tav tm="0">
                                          <p:val>
                                            <p:strVal val="ppt_y"/>
                                          </p:val>
                                        </p:tav>
                                        <p:tav tm="100000">
                                          <p:val>
                                            <p:strVal val="ppt_y-.1"/>
                                          </p:val>
                                        </p:tav>
                                      </p:tavLst>
                                    </p:anim>
                                    <p:anim calcmode="lin" valueType="num">
                                      <p:cBhvr>
                                        <p:cTn id="41" dur="500" accel="50000">
                                          <p:stCondLst>
                                            <p:cond delay="500"/>
                                          </p:stCondLst>
                                        </p:cTn>
                                        <p:tgtEl>
                                          <p:spTgt spid="3">
                                            <p:txEl>
                                              <p:pRg st="2" end="2"/>
                                            </p:txEl>
                                          </p:spTgt>
                                        </p:tgtEl>
                                        <p:attrNameLst>
                                          <p:attrName>ppt_x</p:attrName>
                                        </p:attrNameLst>
                                      </p:cBhvr>
                                      <p:tavLst>
                                        <p:tav tm="0">
                                          <p:val>
                                            <p:strVal val="ppt_x"/>
                                          </p:val>
                                        </p:tav>
                                        <p:tav tm="100000">
                                          <p:val>
                                            <p:strVal val="ppt_x+.4"/>
                                          </p:val>
                                        </p:tav>
                                      </p:tavLst>
                                    </p:anim>
                                    <p:anim calcmode="lin" valueType="num">
                                      <p:cBhvr>
                                        <p:cTn id="42" dur="1000"/>
                                        <p:tgtEl>
                                          <p:spTgt spid="3">
                                            <p:txEl>
                                              <p:pRg st="2" end="2"/>
                                            </p:txEl>
                                          </p:spTgt>
                                        </p:tgtEl>
                                        <p:attrNameLst>
                                          <p:attrName>ppt_h</p:attrName>
                                        </p:attrNameLst>
                                      </p:cBhvr>
                                      <p:tavLst>
                                        <p:tav tm="0">
                                          <p:val>
                                            <p:strVal val="ppt_h"/>
                                          </p:val>
                                        </p:tav>
                                        <p:tav tm="100000">
                                          <p:val>
                                            <p:strVal val="ppt_h"/>
                                          </p:val>
                                        </p:tav>
                                      </p:tavLst>
                                    </p:anim>
                                    <p:anim calcmode="lin" valueType="num">
                                      <p:cBhvr>
                                        <p:cTn id="43" dur="500" accel="50000">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4" dur="500" decel="50000">
                                          <p:stCondLst>
                                            <p:cond delay="50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5" dur="500" accel="50000">
                                          <p:stCondLst>
                                            <p:cond delay="500"/>
                                          </p:stCondLst>
                                        </p:cTn>
                                        <p:tgtEl>
                                          <p:spTgt spid="3">
                                            <p:txEl>
                                              <p:pRg st="2" end="2"/>
                                            </p:txEl>
                                          </p:spTgt>
                                        </p:tgtEl>
                                        <p:attrNameLst>
                                          <p:attrName>style.rotation</p:attrName>
                                        </p:attrNameLst>
                                      </p:cBhvr>
                                      <p:tavLst>
                                        <p:tav tm="0">
                                          <p:val>
                                            <p:fltVal val="0"/>
                                          </p:val>
                                        </p:tav>
                                        <p:tav tm="100000">
                                          <p:val>
                                            <p:fltVal val="-90"/>
                                          </p:val>
                                        </p:tav>
                                      </p:tavLst>
                                    </p:anim>
                                    <p:set>
                                      <p:cBhvr>
                                        <p:cTn id="46" dur="1" fill="hold">
                                          <p:stCondLst>
                                            <p:cond delay="999"/>
                                          </p:stCondLst>
                                        </p:cTn>
                                        <p:tgtEl>
                                          <p:spTgt spid="3">
                                            <p:txEl>
                                              <p:pRg st="2" end="2"/>
                                            </p:txEl>
                                          </p:spTgt>
                                        </p:tgtEl>
                                        <p:attrNameLst>
                                          <p:attrName>style.visibility</p:attrName>
                                        </p:attrNameLst>
                                      </p:cBhvr>
                                      <p:to>
                                        <p:strVal val="hidden"/>
                                      </p:to>
                                    </p:set>
                                  </p:childTnLst>
                                </p:cTn>
                              </p:par>
                              <p:par>
                                <p:cTn id="47" presetID="25" presetClass="exit" presetSubtype="0" fill="hold" grpId="1" nodeType="withEffect">
                                  <p:stCondLst>
                                    <p:cond delay="0"/>
                                  </p:stCondLst>
                                  <p:childTnLst>
                                    <p:animEffect transition="out" filter="fade">
                                      <p:cBhvr>
                                        <p:cTn id="48" dur="1000" accel="50000">
                                          <p:stCondLst>
                                            <p:cond delay="0"/>
                                          </p:stCondLst>
                                        </p:cTn>
                                        <p:tgtEl>
                                          <p:spTgt spid="15"/>
                                        </p:tgtEl>
                                      </p:cBhvr>
                                    </p:animEffect>
                                    <p:anim calcmode="lin" valueType="num">
                                      <p:cBhvr>
                                        <p:cTn id="49" dur="500" accel="50000">
                                          <p:stCondLst>
                                            <p:cond delay="0"/>
                                          </p:stCondLst>
                                        </p:cTn>
                                        <p:tgtEl>
                                          <p:spTgt spid="15"/>
                                        </p:tgtEl>
                                        <p:attrNameLst>
                                          <p:attrName>ppt_y</p:attrName>
                                        </p:attrNameLst>
                                      </p:cBhvr>
                                      <p:tavLst>
                                        <p:tav tm="0">
                                          <p:val>
                                            <p:strVal val="ppt_y"/>
                                          </p:val>
                                        </p:tav>
                                        <p:tav tm="100000">
                                          <p:val>
                                            <p:strVal val="ppt_y+.1"/>
                                          </p:val>
                                        </p:tav>
                                      </p:tavLst>
                                    </p:anim>
                                    <p:anim calcmode="lin" valueType="num">
                                      <p:cBhvr>
                                        <p:cTn id="50" dur="500" decel="50000">
                                          <p:stCondLst>
                                            <p:cond delay="500"/>
                                          </p:stCondLst>
                                        </p:cTn>
                                        <p:tgtEl>
                                          <p:spTgt spid="15"/>
                                        </p:tgtEl>
                                        <p:attrNameLst>
                                          <p:attrName>ppt_y</p:attrName>
                                        </p:attrNameLst>
                                      </p:cBhvr>
                                      <p:tavLst>
                                        <p:tav tm="0">
                                          <p:val>
                                            <p:strVal val="ppt_y"/>
                                          </p:val>
                                        </p:tav>
                                        <p:tav tm="100000">
                                          <p:val>
                                            <p:strVal val="ppt_y-.1"/>
                                          </p:val>
                                        </p:tav>
                                      </p:tavLst>
                                    </p:anim>
                                    <p:anim calcmode="lin" valueType="num">
                                      <p:cBhvr>
                                        <p:cTn id="51" dur="500" accel="50000">
                                          <p:stCondLst>
                                            <p:cond delay="500"/>
                                          </p:stCondLst>
                                        </p:cTn>
                                        <p:tgtEl>
                                          <p:spTgt spid="15"/>
                                        </p:tgtEl>
                                        <p:attrNameLst>
                                          <p:attrName>ppt_x</p:attrName>
                                        </p:attrNameLst>
                                      </p:cBhvr>
                                      <p:tavLst>
                                        <p:tav tm="0">
                                          <p:val>
                                            <p:strVal val="ppt_x"/>
                                          </p:val>
                                        </p:tav>
                                        <p:tav tm="100000">
                                          <p:val>
                                            <p:strVal val="ppt_x+.4"/>
                                          </p:val>
                                        </p:tav>
                                      </p:tavLst>
                                    </p:anim>
                                    <p:anim calcmode="lin" valueType="num">
                                      <p:cBhvr>
                                        <p:cTn id="52" dur="1000"/>
                                        <p:tgtEl>
                                          <p:spTgt spid="15"/>
                                        </p:tgtEl>
                                        <p:attrNameLst>
                                          <p:attrName>ppt_h</p:attrName>
                                        </p:attrNameLst>
                                      </p:cBhvr>
                                      <p:tavLst>
                                        <p:tav tm="0">
                                          <p:val>
                                            <p:strVal val="ppt_h"/>
                                          </p:val>
                                        </p:tav>
                                        <p:tav tm="100000">
                                          <p:val>
                                            <p:strVal val="ppt_h"/>
                                          </p:val>
                                        </p:tav>
                                      </p:tavLst>
                                    </p:anim>
                                    <p:anim calcmode="lin" valueType="num">
                                      <p:cBhvr>
                                        <p:cTn id="53" dur="500" accel="50000">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4" dur="500" decel="50000">
                                          <p:stCondLst>
                                            <p:cond delay="500"/>
                                          </p:stCondLst>
                                        </p:cTn>
                                        <p:tgtEl>
                                          <p:spTgt spid="15"/>
                                        </p:tgtEl>
                                        <p:attrNameLst>
                                          <p:attrName>ppt_w</p:attrName>
                                        </p:attrNameLst>
                                      </p:cBhvr>
                                      <p:tavLst>
                                        <p:tav tm="0">
                                          <p:val>
                                            <p:strVal val="ppt_w"/>
                                          </p:val>
                                        </p:tav>
                                        <p:tav tm="100000">
                                          <p:val>
                                            <p:strVal val="ppt_w/.05"/>
                                          </p:val>
                                        </p:tav>
                                      </p:tavLst>
                                    </p:anim>
                                    <p:anim calcmode="lin" valueType="num">
                                      <p:cBhvr>
                                        <p:cTn id="55" dur="500" accel="50000">
                                          <p:stCondLst>
                                            <p:cond delay="500"/>
                                          </p:stCondLst>
                                        </p:cTn>
                                        <p:tgtEl>
                                          <p:spTgt spid="15"/>
                                        </p:tgtEl>
                                        <p:attrNameLst>
                                          <p:attrName>style.rotation</p:attrName>
                                        </p:attrNameLst>
                                      </p:cBhvr>
                                      <p:tavLst>
                                        <p:tav tm="0">
                                          <p:val>
                                            <p:fltVal val="0"/>
                                          </p:val>
                                        </p:tav>
                                        <p:tav tm="100000">
                                          <p:val>
                                            <p:fltVal val="-90"/>
                                          </p:val>
                                        </p:tav>
                                      </p:tavLst>
                                    </p:anim>
                                    <p:set>
                                      <p:cBhvr>
                                        <p:cTn id="5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0131"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3" grpId="0" build="p"/>
      <p:bldP spid="3" grpId="1" build="p"/>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64848" y="241905"/>
            <a:ext cx="7772400" cy="1378858"/>
          </a:xfrm>
        </p:spPr>
        <p:txBody>
          <a:bodyPr>
            <a:noAutofit/>
          </a:bodyPr>
          <a:lstStyle/>
          <a:p>
            <a:r>
              <a:rPr lang="it-IT" dirty="0">
                <a:solidFill>
                  <a:srgbClr val="FFFF00"/>
                </a:solidFill>
              </a:rPr>
              <a:t/>
            </a:r>
            <a:br>
              <a:rPr lang="it-IT" dirty="0">
                <a:solidFill>
                  <a:srgbClr val="FFFF00"/>
                </a:solidFill>
              </a:rPr>
            </a:br>
            <a:endParaRPr lang="it-IT" dirty="0">
              <a:solidFill>
                <a:srgbClr val="FFFF00"/>
              </a:solidFill>
            </a:endParaRPr>
          </a:p>
        </p:txBody>
      </p:sp>
      <p:sp>
        <p:nvSpPr>
          <p:cNvPr id="3" name="Sottotitolo 2"/>
          <p:cNvSpPr>
            <a:spLocks noGrp="1"/>
          </p:cNvSpPr>
          <p:nvPr>
            <p:ph type="subTitle" idx="1"/>
          </p:nvPr>
        </p:nvSpPr>
        <p:spPr>
          <a:xfrm>
            <a:off x="411238" y="1064380"/>
            <a:ext cx="3858382" cy="2515810"/>
          </a:xfrm>
        </p:spPr>
        <p:txBody>
          <a:bodyPr>
            <a:normAutofit/>
          </a:bodyPr>
          <a:lstStyle/>
          <a:p>
            <a:pPr algn="l"/>
            <a:endParaRPr lang="it-IT" sz="1600" dirty="0"/>
          </a:p>
          <a:p>
            <a:pPr marL="342900" indent="-342900" algn="l">
              <a:buFont typeface="Arial"/>
              <a:buChar char="•"/>
            </a:pPr>
            <a:r>
              <a:rPr lang="it-IT" sz="2200" b="1" dirty="0" smtClean="0">
                <a:solidFill>
                  <a:schemeClr val="tx1"/>
                </a:solidFill>
              </a:rPr>
              <a:t>The </a:t>
            </a:r>
            <a:r>
              <a:rPr lang="it-IT" sz="2200" b="1" dirty="0" err="1" smtClean="0">
                <a:solidFill>
                  <a:schemeClr val="tx1"/>
                </a:solidFill>
              </a:rPr>
              <a:t>Mad</a:t>
            </a:r>
            <a:r>
              <a:rPr lang="it-IT" sz="2200" b="1" dirty="0" smtClean="0">
                <a:solidFill>
                  <a:schemeClr val="tx1"/>
                </a:solidFill>
              </a:rPr>
              <a:t> </a:t>
            </a:r>
            <a:r>
              <a:rPr lang="it-IT" sz="2200" b="1" dirty="0" err="1" smtClean="0">
                <a:solidFill>
                  <a:schemeClr val="tx1"/>
                </a:solidFill>
              </a:rPr>
              <a:t>Hatter</a:t>
            </a:r>
            <a:endParaRPr lang="it-IT" sz="2200" b="1" dirty="0" smtClean="0">
              <a:solidFill>
                <a:schemeClr val="tx1"/>
              </a:solidFill>
            </a:endParaRPr>
          </a:p>
          <a:p>
            <a:pPr algn="l"/>
            <a:r>
              <a:rPr lang="it-IT" sz="1600" dirty="0" smtClean="0">
                <a:solidFill>
                  <a:schemeClr val="tx1"/>
                </a:solidFill>
              </a:rPr>
              <a:t>A </a:t>
            </a:r>
            <a:r>
              <a:rPr lang="it-IT" sz="1600" dirty="0">
                <a:solidFill>
                  <a:schemeClr val="tx1"/>
                </a:solidFill>
              </a:rPr>
              <a:t>small </a:t>
            </a:r>
            <a:r>
              <a:rPr lang="it-IT" sz="1600" dirty="0" err="1">
                <a:solidFill>
                  <a:schemeClr val="tx1"/>
                </a:solidFill>
              </a:rPr>
              <a:t>hatter</a:t>
            </a:r>
            <a:r>
              <a:rPr lang="it-IT" sz="1600" dirty="0">
                <a:solidFill>
                  <a:schemeClr val="tx1"/>
                </a:solidFill>
              </a:rPr>
              <a:t> </a:t>
            </a:r>
            <a:r>
              <a:rPr lang="it-IT" sz="1600" dirty="0" err="1">
                <a:solidFill>
                  <a:schemeClr val="tx1"/>
                </a:solidFill>
              </a:rPr>
              <a:t>who</a:t>
            </a:r>
            <a:r>
              <a:rPr lang="it-IT" sz="1600" dirty="0">
                <a:solidFill>
                  <a:schemeClr val="tx1"/>
                </a:solidFill>
              </a:rPr>
              <a:t> </a:t>
            </a:r>
            <a:r>
              <a:rPr lang="it-IT" sz="1600" dirty="0" err="1">
                <a:solidFill>
                  <a:schemeClr val="tx1"/>
                </a:solidFill>
              </a:rPr>
              <a:t>lives</a:t>
            </a:r>
            <a:r>
              <a:rPr lang="it-IT" sz="1600" dirty="0">
                <a:solidFill>
                  <a:schemeClr val="tx1"/>
                </a:solidFill>
              </a:rPr>
              <a:t> in </a:t>
            </a:r>
            <a:r>
              <a:rPr lang="it-IT" sz="1600" dirty="0" err="1" smtClean="0">
                <a:solidFill>
                  <a:schemeClr val="tx1"/>
                </a:solidFill>
              </a:rPr>
              <a:t>perpetual</a:t>
            </a:r>
            <a:endParaRPr lang="it-IT" sz="1600" dirty="0" smtClean="0">
              <a:solidFill>
                <a:schemeClr val="tx1"/>
              </a:solidFill>
            </a:endParaRPr>
          </a:p>
          <a:p>
            <a:pPr algn="l"/>
            <a:r>
              <a:rPr lang="it-IT" sz="1600" dirty="0" smtClean="0">
                <a:solidFill>
                  <a:schemeClr val="tx1"/>
                </a:solidFill>
              </a:rPr>
              <a:t> </a:t>
            </a:r>
            <a:r>
              <a:rPr lang="it-IT" sz="1600" dirty="0">
                <a:solidFill>
                  <a:schemeClr val="tx1"/>
                </a:solidFill>
              </a:rPr>
              <a:t>tea-time, he </a:t>
            </a:r>
            <a:r>
              <a:rPr lang="it-IT" sz="1600" dirty="0" err="1">
                <a:solidFill>
                  <a:schemeClr val="tx1"/>
                </a:solidFill>
              </a:rPr>
              <a:t>enjoys</a:t>
            </a:r>
            <a:r>
              <a:rPr lang="it-IT" sz="1600" dirty="0">
                <a:solidFill>
                  <a:schemeClr val="tx1"/>
                </a:solidFill>
              </a:rPr>
              <a:t> </a:t>
            </a:r>
            <a:r>
              <a:rPr lang="it-IT" sz="1600" dirty="0" smtClean="0">
                <a:solidFill>
                  <a:schemeClr val="tx1"/>
                </a:solidFill>
              </a:rPr>
              <a:t> </a:t>
            </a:r>
            <a:r>
              <a:rPr lang="it-IT" sz="1600" dirty="0" err="1">
                <a:solidFill>
                  <a:schemeClr val="tx1"/>
                </a:solidFill>
              </a:rPr>
              <a:t>frustrating</a:t>
            </a:r>
            <a:r>
              <a:rPr lang="it-IT" sz="1600" dirty="0">
                <a:solidFill>
                  <a:schemeClr val="tx1"/>
                </a:solidFill>
              </a:rPr>
              <a:t> Alice.</a:t>
            </a:r>
          </a:p>
          <a:p>
            <a:pPr algn="l"/>
            <a:endParaRPr lang="it-IT" sz="1600" dirty="0">
              <a:solidFill>
                <a:schemeClr val="tx1"/>
              </a:solidFill>
            </a:endParaRPr>
          </a:p>
          <a:p>
            <a:pPr lvl="1" algn="l"/>
            <a:endParaRPr lang="it-IT" sz="1600" dirty="0">
              <a:solidFill>
                <a:schemeClr val="tx1"/>
              </a:solidFill>
            </a:endParaRPr>
          </a:p>
          <a:p>
            <a:pPr marL="742950" lvl="1" indent="-285750" algn="l">
              <a:buFont typeface="Arial"/>
              <a:buChar char="•"/>
            </a:pPr>
            <a:endParaRPr lang="it-IT" sz="1600" dirty="0" smtClean="0">
              <a:solidFill>
                <a:schemeClr val="tx1"/>
              </a:solidFill>
            </a:endParaRPr>
          </a:p>
          <a:p>
            <a:pPr lvl="1" algn="l"/>
            <a:endParaRPr lang="it-IT" sz="1600" dirty="0">
              <a:solidFill>
                <a:schemeClr val="tx1"/>
              </a:solidFill>
            </a:endParaRPr>
          </a:p>
          <a:p>
            <a:endParaRPr lang="it-IT" sz="1600" dirty="0"/>
          </a:p>
          <a:p>
            <a:pPr algn="l"/>
            <a:endParaRPr lang="it-IT" sz="1600" dirty="0"/>
          </a:p>
        </p:txBody>
      </p:sp>
      <p:sp>
        <p:nvSpPr>
          <p:cNvPr id="15" name="CasellaDiTesto 14"/>
          <p:cNvSpPr txBox="1"/>
          <p:nvPr/>
        </p:nvSpPr>
        <p:spPr>
          <a:xfrm>
            <a:off x="298750" y="4529666"/>
            <a:ext cx="4497011" cy="1384995"/>
          </a:xfrm>
          <a:prstGeom prst="rect">
            <a:avLst/>
          </a:prstGeom>
          <a:noFill/>
        </p:spPr>
        <p:txBody>
          <a:bodyPr wrap="square" rtlCol="0">
            <a:spAutoFit/>
          </a:bodyPr>
          <a:lstStyle/>
          <a:p>
            <a:pPr marL="285750" indent="-285750">
              <a:buFont typeface="Arial"/>
              <a:buChar char="•"/>
            </a:pPr>
            <a:r>
              <a:rPr lang="it-IT" sz="2000" b="1" dirty="0"/>
              <a:t>The March </a:t>
            </a:r>
            <a:r>
              <a:rPr lang="it-IT" sz="2000" b="1" dirty="0" err="1"/>
              <a:t>Hare</a:t>
            </a:r>
            <a:r>
              <a:rPr lang="it-IT" sz="2000" b="1" dirty="0"/>
              <a:t> and The </a:t>
            </a:r>
            <a:r>
              <a:rPr lang="it-IT" sz="2000" b="1" dirty="0" err="1" smtClean="0"/>
              <a:t>Dormouse</a:t>
            </a:r>
            <a:endParaRPr lang="it-IT" sz="2000" b="1" dirty="0" smtClean="0"/>
          </a:p>
          <a:p>
            <a:r>
              <a:rPr lang="it-IT" sz="1600" dirty="0" err="1" smtClean="0"/>
              <a:t>They're</a:t>
            </a:r>
            <a:r>
              <a:rPr lang="it-IT" sz="1600" dirty="0" smtClean="0"/>
              <a:t> </a:t>
            </a:r>
            <a:r>
              <a:rPr lang="it-IT" sz="1600" dirty="0" err="1" smtClean="0"/>
              <a:t>companions</a:t>
            </a:r>
            <a:r>
              <a:rPr lang="it-IT" sz="1600" dirty="0" smtClean="0"/>
              <a:t> </a:t>
            </a:r>
            <a:r>
              <a:rPr lang="it-IT" sz="1600" dirty="0"/>
              <a:t>of tea-time and </a:t>
            </a:r>
            <a:r>
              <a:rPr lang="it-IT" sz="1600" dirty="0" err="1"/>
              <a:t>they</a:t>
            </a:r>
            <a:r>
              <a:rPr lang="it-IT" sz="1600" dirty="0"/>
              <a:t> </a:t>
            </a:r>
            <a:r>
              <a:rPr lang="it-IT" sz="1600" dirty="0" err="1" smtClean="0"/>
              <a:t>like</a:t>
            </a:r>
            <a:r>
              <a:rPr lang="it-IT" sz="1600" dirty="0" smtClean="0"/>
              <a:t> </a:t>
            </a:r>
            <a:r>
              <a:rPr lang="it-IT" sz="1600" dirty="0" err="1"/>
              <a:t>frustrating</a:t>
            </a:r>
            <a:r>
              <a:rPr lang="it-IT" sz="1600" dirty="0"/>
              <a:t> Alice.</a:t>
            </a:r>
          </a:p>
          <a:p>
            <a:pPr marL="285750" indent="-285750">
              <a:buFont typeface="Arial"/>
              <a:buChar char="•"/>
            </a:pPr>
            <a:endParaRPr lang="it-IT" sz="1600" dirty="0"/>
          </a:p>
          <a:p>
            <a:pPr marL="285750" indent="-285750">
              <a:buFont typeface="Arial"/>
              <a:buChar char="•"/>
            </a:pPr>
            <a:endParaRPr lang="it-IT" sz="1600" dirty="0">
              <a:solidFill>
                <a:schemeClr val="tx1"/>
              </a:solidFill>
            </a:endParaRPr>
          </a:p>
        </p:txBody>
      </p:sp>
      <p:pic>
        <p:nvPicPr>
          <p:cNvPr id="4" name="Immagine 3" descr="images-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057" y="0"/>
            <a:ext cx="2387600" cy="3352800"/>
          </a:xfrm>
          <a:prstGeom prst="rect">
            <a:avLst/>
          </a:prstGeom>
        </p:spPr>
      </p:pic>
      <p:pic>
        <p:nvPicPr>
          <p:cNvPr id="6" name="Immagine 5" descr="Unknown-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812" y="3919160"/>
            <a:ext cx="4346188" cy="16688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9999" y="6317773"/>
            <a:ext cx="534000" cy="540227"/>
          </a:xfrm>
          <a:prstGeom prst="rect">
            <a:avLst/>
          </a:prstGeom>
        </p:spPr>
      </p:pic>
    </p:spTree>
    <p:extLst>
      <p:ext uri="{BB962C8B-B14F-4D97-AF65-F5344CB8AC3E}">
        <p14:creationId xmlns:p14="http://schemas.microsoft.com/office/powerpoint/2010/main" val="804931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3">
                                            <p:txEl>
                                              <p:pRg st="1" end="1"/>
                                            </p:txEl>
                                          </p:spTgt>
                                        </p:tgtEl>
                                      </p:cBhvr>
                                    </p:animEffect>
                                    <p:set>
                                      <p:cBhvr>
                                        <p:cTn id="39"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3">
                                            <p:txEl>
                                              <p:pRg st="2" end="2"/>
                                            </p:txEl>
                                          </p:spTgt>
                                        </p:tgtEl>
                                      </p:cBhvr>
                                    </p:animEffect>
                                    <p:set>
                                      <p:cBhvr>
                                        <p:cTn id="44"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3">
                                            <p:txEl>
                                              <p:pRg st="3" end="3"/>
                                            </p:txEl>
                                          </p:spTgt>
                                        </p:tgtEl>
                                      </p:cBhvr>
                                    </p:animEffect>
                                    <p:set>
                                      <p:cBhvr>
                                        <p:cTn id="49"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5893" fill="hold"/>
                                        <p:tgtEl>
                                          <p:spTgt spid="5"/>
                                        </p:tgtEl>
                                      </p:cBhvr>
                                    </p:cmd>
                                  </p:childTnLst>
                                </p:cTn>
                              </p:par>
                            </p:childTnLst>
                          </p:cTn>
                        </p:par>
                      </p:childTnLst>
                    </p:cTn>
                  </p:par>
                </p:childTnLst>
              </p:cTn>
              <p:nextCondLst>
                <p:cond evt="onClick" delay="0">
                  <p:tgtEl>
                    <p:spTgt spid="5"/>
                  </p:tgtEl>
                </p:cond>
              </p:nextCondLst>
            </p:seq>
            <p:audio>
              <p:cMediaNode vol="80000">
                <p:cTn id="60" fill="hold" display="0">
                  <p:stCondLst>
                    <p:cond delay="indefinite"/>
                  </p:stCondLst>
                  <p:endCondLst>
                    <p:cond evt="onStopAudio" delay="0">
                      <p:tgtEl>
                        <p:sldTgt/>
                      </p:tgtEl>
                    </p:cond>
                  </p:endCondLst>
                </p:cTn>
                <p:tgtEl>
                  <p:spTgt spid="5"/>
                </p:tgtEl>
              </p:cMediaNode>
            </p:audio>
          </p:childTnLst>
        </p:cTn>
      </p:par>
    </p:tnLst>
    <p:bldLst>
      <p:bldP spid="3" grpId="0" build="p"/>
      <p:bldP spid="3" grpId="1" build="p"/>
      <p:bldP spid="15" grpId="0"/>
      <p:bldP spid="15" grpId="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632</TotalTime>
  <Words>667</Words>
  <Application>Microsoft Macintosh PowerPoint</Application>
  <PresentationFormat>Presentazione su schermo (4:3)</PresentationFormat>
  <Paragraphs>61</Paragraphs>
  <Slides>11</Slides>
  <Notes>4</Notes>
  <HiddenSlides>0</HiddenSlides>
  <MMClips>8</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Tema di Office</vt:lpstr>
      <vt:lpstr>Alice in Wonderland </vt:lpstr>
      <vt:lpstr>Presentation</vt:lpstr>
      <vt:lpstr>Author </vt:lpstr>
      <vt:lpstr>Plot </vt:lpstr>
      <vt:lpstr>Then the Mouse and other strange creatures arrived and they ran confusedly. Alice began to walk and she arrived in a grass with a big mushroom with on the top the Caterpillar who was smoking hookah, then she met the Cheshire Cat into the forest.Then she went to the house of the Duchess. Then she went to the March Hare who was drinking a cup of tea with the Mad Hatter and the dormouse, after this she discovered the way to the castle of the Queen of Hearts and she was invited for a game of croquet. Then it was a process, after this Alice returned as big as she was at the beginning and the story finishes with her who woke up and went home for drinking some tea.    </vt:lpstr>
      <vt:lpstr>Characters </vt:lpstr>
      <vt:lpstr> </vt:lpstr>
      <vt:lpstr> </vt:lpstr>
      <vt:lpstr> </vt:lpstr>
      <vt:lpstr>The Gender  </vt:lpstr>
      <vt:lpstr>And finally…</vt:lpstr>
    </vt:vector>
  </TitlesOfParts>
  <Manager/>
  <Company>Cantiani Marketing &amp; Comunicazione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Alice in Wonderland </dc:title>
  <dc:subject/>
  <dc:creator>Christian Fabiano</dc:creator>
  <cp:keywords/>
  <dc:description/>
  <cp:lastModifiedBy>Giacomo Uliassi</cp:lastModifiedBy>
  <cp:revision>39</cp:revision>
  <cp:lastPrinted>2015-10-05T16:15:01Z</cp:lastPrinted>
  <dcterms:created xsi:type="dcterms:W3CDTF">2015-10-03T08:59:35Z</dcterms:created>
  <dcterms:modified xsi:type="dcterms:W3CDTF">2015-11-18T15:57:33Z</dcterms:modified>
  <cp:category/>
</cp:coreProperties>
</file>