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66" r:id="rId7"/>
    <p:sldId id="259" r:id="rId8"/>
    <p:sldId id="265" r:id="rId9"/>
    <p:sldId id="260" r:id="rId10"/>
    <p:sldId id="267" r:id="rId11"/>
    <p:sldId id="269" r:id="rId12"/>
    <p:sldId id="261" r:id="rId13"/>
    <p:sldId id="268" r:id="rId14"/>
    <p:sldId id="262" r:id="rId15"/>
    <p:sldId id="270" r:id="rId16"/>
    <p:sldId id="271" r:id="rId17"/>
    <p:sldId id="272" r:id="rId18"/>
    <p:sldId id="279" r:id="rId19"/>
    <p:sldId id="273" r:id="rId20"/>
    <p:sldId id="280" r:id="rId21"/>
    <p:sldId id="274" r:id="rId22"/>
    <p:sldId id="281" r:id="rId23"/>
    <p:sldId id="282" r:id="rId24"/>
    <p:sldId id="275" r:id="rId25"/>
    <p:sldId id="283" r:id="rId26"/>
    <p:sldId id="276" r:id="rId27"/>
    <p:sldId id="284" r:id="rId28"/>
    <p:sldId id="277" r:id="rId29"/>
    <p:sldId id="285" r:id="rId30"/>
    <p:sldId id="278" r:id="rId31"/>
    <p:sldId id="288" r:id="rId32"/>
    <p:sldId id="286" r:id="rId33"/>
    <p:sldId id="289" r:id="rId34"/>
    <p:sldId id="290" r:id="rId35"/>
    <p:sldId id="287" r:id="rId36"/>
    <p:sldId id="291" r:id="rId37"/>
    <p:sldId id="292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F0A847-AAB6-4FDB-BDD6-2085A4F99204}" type="datetimeFigureOut">
              <a:rPr lang="it-IT" smtClean="0"/>
              <a:pPr/>
              <a:t>24/02/2015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95C3BD-280F-4BE8-A10F-86E6F7B4619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l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Classe seconda</a:t>
            </a:r>
          </a:p>
          <a:p>
            <a:r>
              <a:rPr lang="it-IT" dirty="0" smtClean="0"/>
              <a:t>Collegio Gallio Como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8800" b="1" dirty="0" smtClean="0"/>
              <a:t>CIPI’</a:t>
            </a:r>
            <a:endParaRPr lang="it-IT" sz="88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761b5f28026918aec0fd6bed4276885a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08720"/>
            <a:ext cx="7627725" cy="48245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824fee5f390993e15ab83977493e299b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1514" y="836713"/>
            <a:ext cx="8600966" cy="55261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/>
              <a:t>Si  chiamava </a:t>
            </a:r>
            <a:r>
              <a:rPr lang="it-IT" b="1" dirty="0" err="1" smtClean="0"/>
              <a:t>Margherì</a:t>
            </a:r>
            <a:r>
              <a:rPr lang="it-IT" b="1" dirty="0" smtClean="0"/>
              <a:t>. </a:t>
            </a:r>
            <a:r>
              <a:rPr lang="it-IT" b="1" dirty="0" err="1" smtClean="0"/>
              <a:t>Margherì</a:t>
            </a:r>
            <a:r>
              <a:rPr lang="it-IT" b="1" dirty="0" smtClean="0"/>
              <a:t> era triste perché  era sempre ferma, nascosta dall’erba e il vento e l’acqua, che di solito le raccontavano tante storie, sembrava si fossero scordati di lei. C’era solo una biscia che, passando ogni tanto, le regalava  una carezza. Così </a:t>
            </a:r>
            <a:r>
              <a:rPr lang="it-IT" b="1" dirty="0" err="1" smtClean="0"/>
              <a:t>Margherì</a:t>
            </a:r>
            <a:r>
              <a:rPr lang="it-IT" b="1" dirty="0" smtClean="0"/>
              <a:t> chiese a </a:t>
            </a:r>
            <a:r>
              <a:rPr lang="it-IT" b="1" dirty="0" err="1" smtClean="0"/>
              <a:t>Cipì</a:t>
            </a:r>
            <a:r>
              <a:rPr lang="it-IT" b="1" dirty="0" smtClean="0"/>
              <a:t> di tornare a trovarla. Il passerotto tornò da  </a:t>
            </a:r>
            <a:r>
              <a:rPr lang="it-IT" b="1" dirty="0" err="1" smtClean="0"/>
              <a:t>Mamì</a:t>
            </a:r>
            <a:r>
              <a:rPr lang="it-IT" b="1" dirty="0" smtClean="0"/>
              <a:t> che purtroppo però disse  loro una triste notizia: d’ora in poi ognuno di loro avrebbe dovuto arrangiarsi da solo.  Li mette in guardia da alcuni pericoli: oltre il buco nero, ci sono anche l’uomo e l’animale baffuto con gli artigli invisibili.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e24dd6478e9bb0a53f99db597bcfaa93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052736"/>
            <a:ext cx="7560840" cy="47066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Il giorno dopo </a:t>
            </a:r>
            <a:r>
              <a:rPr lang="it-IT" b="1" dirty="0" err="1"/>
              <a:t>Cipì</a:t>
            </a:r>
            <a:r>
              <a:rPr lang="it-IT" b="1" dirty="0"/>
              <a:t> vide il gatto che riposava </a:t>
            </a:r>
            <a:r>
              <a:rPr lang="it-IT" b="1" dirty="0" smtClean="0"/>
              <a:t>sotto </a:t>
            </a:r>
            <a:r>
              <a:rPr lang="it-IT" b="1" dirty="0"/>
              <a:t>un albero. Decise così  di avvicinarsi per scoprire se davvero avesse gli artigli invisibili. Il gatto però faceva finta di dormire e quando </a:t>
            </a:r>
            <a:r>
              <a:rPr lang="it-IT" b="1" dirty="0" err="1"/>
              <a:t>Cipì</a:t>
            </a:r>
            <a:r>
              <a:rPr lang="it-IT" b="1" dirty="0"/>
              <a:t> si avvicinò con una zampata il gatto gli strappò le piume della coda. </a:t>
            </a:r>
            <a:r>
              <a:rPr lang="it-IT" b="1" dirty="0" err="1"/>
              <a:t>Cipì</a:t>
            </a:r>
            <a:r>
              <a:rPr lang="it-IT" b="1" dirty="0"/>
              <a:t>  riuscì a scappare e raggiunse il tetto tutto spaventato.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picasion.com_410b9c9c8445b3f8de324c1fd88abd74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908720"/>
            <a:ext cx="7920880" cy="47921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238e5a3b021e803a6277f7d4d1bb5acd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08720"/>
            <a:ext cx="7699465" cy="48506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Un giorno </a:t>
            </a:r>
            <a:r>
              <a:rPr lang="it-IT" b="1" dirty="0" err="1" smtClean="0"/>
              <a:t>Cipì</a:t>
            </a:r>
            <a:r>
              <a:rPr lang="it-IT" b="1" dirty="0" smtClean="0"/>
              <a:t> incontrò un altro pericolo: il Tubo Luccicante. Per la prima volta si trovò davanti ad un  cacciatore. </a:t>
            </a:r>
            <a:r>
              <a:rPr lang="it-IT" b="1" dirty="0" err="1" smtClean="0"/>
              <a:t>Cipì</a:t>
            </a:r>
            <a:r>
              <a:rPr lang="it-IT" b="1" dirty="0" smtClean="0"/>
              <a:t> stava beccando del grano in un campo con altri </a:t>
            </a:r>
            <a:r>
              <a:rPr lang="it-IT" b="1" dirty="0" err="1" smtClean="0"/>
              <a:t>passerrotti</a:t>
            </a:r>
            <a:r>
              <a:rPr lang="it-IT" b="1" dirty="0" smtClean="0"/>
              <a:t>, quando sentì un gran fragore.  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ente\Google Drive\picasion.com_e0e3b8f538512d3e5558357d7de69d68.gif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602332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Quasi tutti volarono via, alcuni di loro restarono immobili a terra. </a:t>
            </a:r>
            <a:endParaRPr lang="it-IT" dirty="0" smtClean="0"/>
          </a:p>
          <a:p>
            <a:pPr>
              <a:buNone/>
            </a:pPr>
            <a:r>
              <a:rPr lang="it-IT" b="1" dirty="0" err="1" smtClean="0"/>
              <a:t>Cipì</a:t>
            </a:r>
            <a:r>
              <a:rPr lang="it-IT" b="1" dirty="0" smtClean="0"/>
              <a:t> vide che c'era anche una piccola </a:t>
            </a:r>
            <a:r>
              <a:rPr lang="it-IT" b="1" dirty="0" err="1" smtClean="0"/>
              <a:t>uccellina</a:t>
            </a:r>
            <a:r>
              <a:rPr lang="it-IT" b="1" dirty="0" smtClean="0"/>
              <a:t> ferita ad un'ala. Invece di andarsene, </a:t>
            </a:r>
            <a:r>
              <a:rPr lang="it-IT" b="1" dirty="0" err="1" smtClean="0"/>
              <a:t>Cipì</a:t>
            </a:r>
            <a:r>
              <a:rPr lang="it-IT" b="1" dirty="0" smtClean="0"/>
              <a:t> rimase e la soccorse. Lei si chiamava </a:t>
            </a:r>
            <a:r>
              <a:rPr lang="it-IT" b="1" dirty="0" err="1" smtClean="0"/>
              <a:t>Passerì</a:t>
            </a:r>
            <a:r>
              <a:rPr lang="it-IT" b="1" dirty="0" smtClean="0"/>
              <a:t>, divennero inseparabili. Le portava da bere, chicchi e semini da  mangiare.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 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C’era </a:t>
            </a:r>
            <a:r>
              <a:rPr lang="it-IT" b="1" dirty="0"/>
              <a:t>una volta una mamma </a:t>
            </a:r>
            <a:r>
              <a:rPr lang="it-IT" b="1" dirty="0" err="1"/>
              <a:t>passerotta</a:t>
            </a:r>
            <a:r>
              <a:rPr lang="it-IT" b="1" dirty="0"/>
              <a:t> che covava le sue tre uova, mentre papà passero andava in cerca  di cibo.  Un bel mattino, quando tornò dalla sua ricerca, papà vide che i suoi piccini erano nati. Il più piccolo era anche il più birichino: non chiudeva mai il becco e ripeteva sempre: “</a:t>
            </a:r>
            <a:r>
              <a:rPr lang="it-IT" b="1" dirty="0" err="1"/>
              <a:t>cipì</a:t>
            </a:r>
            <a:r>
              <a:rPr lang="it-IT" b="1" dirty="0"/>
              <a:t> </a:t>
            </a:r>
            <a:r>
              <a:rPr lang="it-IT" b="1" dirty="0" err="1"/>
              <a:t>cipì</a:t>
            </a:r>
            <a:r>
              <a:rPr lang="it-IT" b="1" dirty="0"/>
              <a:t>!” e questo allora fu il suo nome.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dd3ede45920bbad63e3987eb00497048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7416824" cy="48580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Un mattino la </a:t>
            </a:r>
            <a:r>
              <a:rPr lang="it-IT" b="1" dirty="0" err="1" smtClean="0"/>
              <a:t>passeretta</a:t>
            </a:r>
            <a:r>
              <a:rPr lang="it-IT" b="1" dirty="0" smtClean="0"/>
              <a:t> disse a </a:t>
            </a:r>
            <a:r>
              <a:rPr lang="it-IT" b="1" dirty="0" err="1" smtClean="0"/>
              <a:t>Cipì</a:t>
            </a:r>
            <a:r>
              <a:rPr lang="it-IT" b="1" dirty="0" smtClean="0"/>
              <a:t> di essere guarita e si lanciarono tutti e due nel cielo gridando di felicità.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Che corse quei giorni! Dal grande albero dalle palline rosse al nastro d'argento, dalla cima della collina alle nuvolette rosa, si sentivano liberi e felici.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Qualche volta, a sera, ansanti s'accorgevano... di non aver mangiato, ma si addormentavano sempre stanchi e felici dove capitava.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5d16e2a95e9962ad6f594b40fd036461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08720"/>
            <a:ext cx="7877118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bb740273aa023c1a6ba6df6e46509178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08720"/>
            <a:ext cx="7785637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Decisero di farsi un nido tutto per loro. Si misero allora a cercare un posto tranquillo e sicuro. 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Quando il nido fu pronto </a:t>
            </a:r>
            <a:r>
              <a:rPr lang="it-IT" b="1" dirty="0" err="1" smtClean="0"/>
              <a:t>Passerì</a:t>
            </a:r>
            <a:r>
              <a:rPr lang="it-IT" b="1" dirty="0" smtClean="0"/>
              <a:t> vi depose tre uova e intanto </a:t>
            </a:r>
            <a:r>
              <a:rPr lang="it-IT" b="1" dirty="0" err="1" smtClean="0"/>
              <a:t>Cipì</a:t>
            </a:r>
            <a:r>
              <a:rPr lang="it-IT" b="1" dirty="0" smtClean="0"/>
              <a:t> portava il cibo. Una mattina scoppiò la guerra tra le nuvole e alcuni passeri scapparono per la paura verso il bosco, ma furono colpiti dai chicchi di grandine.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d8f007b2685e15ea87942a1e35f6589b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908720"/>
            <a:ext cx="7172338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Un  giorno di settembre nacquero i </a:t>
            </a:r>
            <a:r>
              <a:rPr lang="it-IT" b="1" dirty="0" err="1" smtClean="0"/>
              <a:t>passeretti</a:t>
            </a:r>
            <a:r>
              <a:rPr lang="it-IT" b="1" dirty="0" smtClean="0"/>
              <a:t>. Allora </a:t>
            </a:r>
            <a:r>
              <a:rPr lang="it-IT" b="1" dirty="0" err="1" smtClean="0"/>
              <a:t>Cipì</a:t>
            </a:r>
            <a:r>
              <a:rPr lang="it-IT" b="1" dirty="0" smtClean="0"/>
              <a:t> volò a gridarlo a tutti anche  a </a:t>
            </a:r>
            <a:r>
              <a:rPr lang="it-IT" b="1" dirty="0" err="1" smtClean="0"/>
              <a:t>Margherì</a:t>
            </a:r>
            <a:r>
              <a:rPr lang="it-IT" b="1" dirty="0" smtClean="0"/>
              <a:t> che gli aveva raccomandato di andare a raccontarle le belle notizie, ma la margheritina non c'era più perché l'uomo aveva tagliato l'erba del prato. Intanto al nido vennero tanti passeri a visitare i piccoli e avvisarono </a:t>
            </a:r>
            <a:r>
              <a:rPr lang="it-IT" b="1" dirty="0" err="1" smtClean="0"/>
              <a:t>Passerì</a:t>
            </a:r>
            <a:r>
              <a:rPr lang="it-IT" b="1" dirty="0" smtClean="0"/>
              <a:t> di stare attenta </a:t>
            </a:r>
            <a:r>
              <a:rPr lang="it-IT" b="1" dirty="0" err="1" smtClean="0"/>
              <a:t>perchè</a:t>
            </a:r>
            <a:r>
              <a:rPr lang="it-IT" b="1" dirty="0" smtClean="0"/>
              <a:t> tanti piccoli ogni tanto sparivano.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0c59ec6e06d4c42fa9efce90d7d5c14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484784"/>
            <a:ext cx="6028934" cy="395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Palla di Fuoco sembrava malato: non scaldava ed era più pallido. Arrivarono anche le </a:t>
            </a:r>
            <a:r>
              <a:rPr lang="it-IT" b="1" dirty="0" err="1" smtClean="0"/>
              <a:t>farfallette</a:t>
            </a:r>
            <a:r>
              <a:rPr lang="it-IT" b="1" dirty="0" smtClean="0"/>
              <a:t> bianche e gli uccelli avevano sempre più fame, ma non c'era niente. </a:t>
            </a:r>
            <a:r>
              <a:rPr lang="it-IT" b="1" dirty="0" err="1" smtClean="0"/>
              <a:t>Cipì</a:t>
            </a:r>
            <a:r>
              <a:rPr lang="it-IT" b="1" dirty="0" smtClean="0"/>
              <a:t> andò alla ricerca del cibo con gli altri uccelletti, ma l'uomo aveva messo tante trappole e quelli che non ascoltarono i consigli di </a:t>
            </a:r>
            <a:r>
              <a:rPr lang="it-IT" b="1" dirty="0" err="1" smtClean="0"/>
              <a:t>Cipì</a:t>
            </a:r>
            <a:r>
              <a:rPr lang="it-IT" b="1" dirty="0" smtClean="0"/>
              <a:t> rimasero uccisi.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51a089f02f5a09390b5c9552f5784b7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12776"/>
            <a:ext cx="6891683" cy="41579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3a09baa9f2cd60ea2b3c9caef1d1fa97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80728"/>
            <a:ext cx="7798278" cy="48609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8147248" cy="6381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/>
              <a:t>Finalmente l'inverno finì e Palla di Fuoco guarì. Una sera </a:t>
            </a:r>
            <a:r>
              <a:rPr lang="it-IT" b="1" dirty="0" err="1" smtClean="0"/>
              <a:t>Cipì</a:t>
            </a:r>
            <a:r>
              <a:rPr lang="it-IT" b="1" dirty="0" smtClean="0"/>
              <a:t> vide due raggi dorati che uscivano da un buco nel muro della casa di fronte. </a:t>
            </a:r>
            <a:r>
              <a:rPr lang="it-IT" b="1" dirty="0" err="1" smtClean="0"/>
              <a:t>Passerì</a:t>
            </a:r>
            <a:r>
              <a:rPr lang="it-IT" b="1" dirty="0" smtClean="0"/>
              <a:t> disse che  era il signore  della notte,  un  vecchio  uccello saggio. </a:t>
            </a:r>
            <a:r>
              <a:rPr lang="it-IT" b="1" dirty="0" err="1" smtClean="0"/>
              <a:t>Cipì</a:t>
            </a:r>
            <a:r>
              <a:rPr lang="it-IT" b="1" dirty="0" smtClean="0"/>
              <a:t> però non ci crede e non crede che sia innocuo. Interroga i passeri del tetto e scopre che alcuni se ne sono andati, di notte, per seguire due stelline e non sono più ritornati.</a:t>
            </a:r>
            <a:br>
              <a:rPr lang="it-IT" b="1" dirty="0" smtClean="0"/>
            </a:br>
            <a:r>
              <a:rPr lang="it-IT" b="1" dirty="0" smtClean="0"/>
              <a:t>Una notte </a:t>
            </a:r>
            <a:r>
              <a:rPr lang="it-IT" b="1" dirty="0" err="1" smtClean="0"/>
              <a:t>Cipì</a:t>
            </a:r>
            <a:r>
              <a:rPr lang="it-IT" b="1" dirty="0" smtClean="0"/>
              <a:t> rivide le due stelline parlanti che sprizzavano raggi dorati di luce e invitavano i </a:t>
            </a:r>
            <a:r>
              <a:rPr lang="it-IT" b="1" dirty="0" err="1" smtClean="0"/>
              <a:t>passeretti</a:t>
            </a:r>
            <a:r>
              <a:rPr lang="it-IT" b="1" dirty="0" smtClean="0"/>
              <a:t> a seguirle. </a:t>
            </a:r>
            <a:r>
              <a:rPr lang="it-IT" b="1" dirty="0" err="1" smtClean="0"/>
              <a:t>Passerì</a:t>
            </a:r>
            <a:r>
              <a:rPr lang="it-IT" b="1" dirty="0" smtClean="0"/>
              <a:t> si accorse che non erano due stelline, ma gli occhi del signore della notte. </a:t>
            </a:r>
            <a:r>
              <a:rPr lang="it-IT" b="1" dirty="0" err="1" smtClean="0"/>
              <a:t>Cipì</a:t>
            </a:r>
            <a:r>
              <a:rPr lang="it-IT" b="1" dirty="0" smtClean="0"/>
              <a:t> e </a:t>
            </a:r>
            <a:r>
              <a:rPr lang="it-IT" b="1" dirty="0" err="1" smtClean="0"/>
              <a:t>Passerì</a:t>
            </a:r>
            <a:r>
              <a:rPr lang="it-IT" b="1" dirty="0" smtClean="0"/>
              <a:t> decidono di riunire un'assemblea per avvisare tutti del pericolo e raccontano ciò che hanno visto: il signore della notte è un gufo che con l'inganno li attira in trappola per mangiarli.</a:t>
            </a: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magine (2)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59" y="620688"/>
            <a:ext cx="8122309" cy="50405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136904" cy="5472608"/>
          </a:xfrm>
        </p:spPr>
        <p:txBody>
          <a:bodyPr/>
          <a:lstStyle/>
          <a:p>
            <a:pPr>
              <a:buNone/>
            </a:pPr>
            <a:r>
              <a:rPr lang="it-IT" b="1" dirty="0" smtClean="0"/>
              <a:t>Non tutti però gli credono e si mettono contro </a:t>
            </a:r>
            <a:r>
              <a:rPr lang="it-IT" b="1" dirty="0" err="1" smtClean="0"/>
              <a:t>Cipì</a:t>
            </a:r>
            <a:r>
              <a:rPr lang="it-IT" b="1" dirty="0" smtClean="0"/>
              <a:t> che se ne deve andare con un piccolo gruppo di amici. Con i suoi figli arrivò fino a un castello dove c'erano addirittura due signori della notte. Anche qui </a:t>
            </a:r>
            <a:r>
              <a:rPr lang="it-IT" b="1" dirty="0" err="1" smtClean="0"/>
              <a:t>Cipì</a:t>
            </a:r>
            <a:r>
              <a:rPr lang="it-IT" b="1" dirty="0" smtClean="0"/>
              <a:t> venne accusato di essere bugiardo, così decise di trovare delle prove per dimostrare quello che diceva. Chiese aiuto a Palla di Fuoco, alla luna, alle nuvole, ma solo il vento accettò però disse che ci sarebbe voluto del tempo. 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magine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811641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magine gufo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764704"/>
            <a:ext cx="8203227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55576" y="1052736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it-IT" b="1" dirty="0" smtClean="0"/>
              <a:t>A primavera il vento si ricordò della promessa fatta ed entrò violentemente nel rifugio del signore della notte e fece volare fuori tutti gli ossicini e le piume dei </a:t>
            </a:r>
            <a:r>
              <a:rPr lang="it-IT" b="1" dirty="0" err="1" smtClean="0"/>
              <a:t>passeretti</a:t>
            </a:r>
            <a:r>
              <a:rPr lang="it-IT" b="1" dirty="0" smtClean="0"/>
              <a:t>. </a:t>
            </a:r>
          </a:p>
          <a:p>
            <a:pPr>
              <a:buNone/>
            </a:pPr>
            <a:r>
              <a:rPr lang="it-IT" b="1" dirty="0" smtClean="0"/>
              <a:t>Tutti si convinsero che </a:t>
            </a:r>
            <a:r>
              <a:rPr lang="it-IT" b="1" dirty="0" err="1" smtClean="0"/>
              <a:t>Cipì</a:t>
            </a:r>
            <a:r>
              <a:rPr lang="it-IT" b="1" dirty="0" smtClean="0"/>
              <a:t> aveva ragione. Fecero una festa e tutti vissero liberi e felici. </a:t>
            </a:r>
            <a:r>
              <a:rPr lang="it-IT" b="1" dirty="0" err="1" smtClean="0"/>
              <a:t>Cipì</a:t>
            </a:r>
            <a:r>
              <a:rPr lang="it-IT" b="1" dirty="0" smtClean="0"/>
              <a:t> e </a:t>
            </a:r>
            <a:r>
              <a:rPr lang="it-IT" b="1" dirty="0" err="1" smtClean="0"/>
              <a:t>Passerì</a:t>
            </a:r>
            <a:r>
              <a:rPr lang="it-IT" b="1" dirty="0" smtClean="0"/>
              <a:t> insegnarono ai loro figli ad essere coraggiosi per difendere la libertà, laboriosi per rimanere onesti.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4909944ad40f48cc73e28f77c44889fc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317501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991abbcc64d945262c354525c6cc37e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8100900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15515bec8107489a41f2cf03523db9a5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5" y="764704"/>
            <a:ext cx="7731385" cy="489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err="1"/>
              <a:t>Cipì</a:t>
            </a:r>
            <a:r>
              <a:rPr lang="it-IT" b="1" dirty="0"/>
              <a:t> era molto curioso e disubbidiente, tanto che si metteva sempre nei </a:t>
            </a:r>
            <a:r>
              <a:rPr lang="it-IT" b="1" dirty="0" smtClean="0"/>
              <a:t>guai. Un </a:t>
            </a:r>
            <a:r>
              <a:rPr lang="it-IT" b="1" dirty="0"/>
              <a:t>giorno uscì di nascosto dal nido e per poco non cadde dal tetto.</a:t>
            </a:r>
            <a:endParaRPr lang="it-IT" dirty="0"/>
          </a:p>
          <a:p>
            <a:pPr>
              <a:buNone/>
            </a:pPr>
            <a:r>
              <a:rPr lang="it-IT" b="1" dirty="0"/>
              <a:t>Continuava a fare domande perché voleva conoscere il mondo: le piante, le nuvole, Palla di Fuoco, Nastro d’argento. Decise così di andare da solo a conoscere tutto. Una mattina scappò dal nido e sul tetto si avvicinò al Buco Nero, in quel momento arrivò sua madre </a:t>
            </a:r>
            <a:r>
              <a:rPr lang="it-IT" b="1" dirty="0" err="1"/>
              <a:t>Mamì</a:t>
            </a:r>
            <a:r>
              <a:rPr lang="it-IT" b="1" dirty="0"/>
              <a:t>, che cercò di fermarlo. </a:t>
            </a:r>
            <a:r>
              <a:rPr lang="it-IT" b="1" dirty="0" err="1"/>
              <a:t>Cipì</a:t>
            </a:r>
            <a:r>
              <a:rPr lang="it-IT" b="1" dirty="0"/>
              <a:t> però non l’ascoltò e cadde giù </a:t>
            </a:r>
            <a:r>
              <a:rPr lang="it-IT" b="1" dirty="0" err="1"/>
              <a:t>giù</a:t>
            </a:r>
            <a:r>
              <a:rPr lang="it-IT" b="1" dirty="0"/>
              <a:t> </a:t>
            </a:r>
            <a:r>
              <a:rPr lang="it-IT" b="1" dirty="0" err="1"/>
              <a:t>giù…</a:t>
            </a:r>
            <a:r>
              <a:rPr lang="it-IT" b="1" dirty="0"/>
              <a:t> fino ad atterrare con un botto su un mucchio di </a:t>
            </a:r>
            <a:r>
              <a:rPr lang="it-IT" b="1"/>
              <a:t>cenere</a:t>
            </a:r>
            <a:r>
              <a:rPr lang="it-IT" b="1" smtClean="0"/>
              <a:t>, perché </a:t>
            </a:r>
            <a:r>
              <a:rPr lang="it-IT" b="1" dirty="0"/>
              <a:t>non sapeva ancora volare.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09284d5b0c8337fab1a1269bbb164920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3" y="476672"/>
            <a:ext cx="8355127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Lo raccolsero due bambini che gli legarono una cordicella alla zampetta e lo portarono  in  cortile.  </a:t>
            </a:r>
            <a:r>
              <a:rPr lang="it-IT" b="1" dirty="0" err="1"/>
              <a:t>Cipì</a:t>
            </a:r>
            <a:r>
              <a:rPr lang="it-IT" b="1" dirty="0"/>
              <a:t> pensava che fosse lì </a:t>
            </a:r>
            <a:r>
              <a:rPr lang="it-IT" b="1" dirty="0" err="1"/>
              <a:t>lì</a:t>
            </a:r>
            <a:r>
              <a:rPr lang="it-IT" b="1" dirty="0"/>
              <a:t> per morire, cercava di volare ma la cordicella gli stringeva la zampetta così tanto da aprirgli una ferita. Ad un certo punto sente la voce di </a:t>
            </a:r>
            <a:r>
              <a:rPr lang="it-IT" b="1" dirty="0" err="1"/>
              <a:t>Mamì</a:t>
            </a:r>
            <a:r>
              <a:rPr lang="it-IT" b="1" dirty="0"/>
              <a:t>, proprio mentre i due bambini litigavano, riuscì a liberarsi, spiccò il suo primo volo e raggiunse la sua mamma.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casion.com_6f9ebab917d9146a8b759fab4273a30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764704"/>
            <a:ext cx="8450526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/>
              <a:t>Qualche giorno dopo, </a:t>
            </a:r>
            <a:r>
              <a:rPr lang="it-IT" b="1" dirty="0" err="1"/>
              <a:t>Mamì</a:t>
            </a:r>
            <a:r>
              <a:rPr lang="it-IT" b="1" dirty="0"/>
              <a:t> pensò che era giunto il momento di far spiccare il volo e portò i passerotti sulla cima di una pianta. Da lì poterono conoscere Palla di fuoco che faceva sbocciare i fiori, le api che ronzavano facendo una musica leggera e Nastro d’argento che luccicava e sembrava uno specchio, </a:t>
            </a:r>
            <a:r>
              <a:rPr lang="it-IT" b="1" dirty="0" err="1"/>
              <a:t>Cipì</a:t>
            </a:r>
            <a:r>
              <a:rPr lang="it-IT" b="1" dirty="0"/>
              <a:t> pensando di vedere un altro come lui e, volendo conoscerlo, ci finì dentro facendosi  un bel bagno. Uscito dall’acqua, si stava pettinando, quando sentì una vocina: era una timida margheritina</a:t>
            </a:r>
            <a:r>
              <a:rPr lang="it-IT" b="1" dirty="0" smtClean="0"/>
              <a:t>.</a:t>
            </a:r>
            <a:endParaRPr lang="it-IT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1136</Words>
  <Application>Microsoft Office PowerPoint</Application>
  <PresentationFormat>Presentazione su schermo (4:3)</PresentationFormat>
  <Paragraphs>25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Universo</vt:lpstr>
      <vt:lpstr>CIPI’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CIPI’</dc:title>
  <dc:creator>utente</dc:creator>
  <cp:lastModifiedBy>utente</cp:lastModifiedBy>
  <cp:revision>15</cp:revision>
  <dcterms:created xsi:type="dcterms:W3CDTF">2014-11-11T19:37:38Z</dcterms:created>
  <dcterms:modified xsi:type="dcterms:W3CDTF">2015-02-24T17:23:08Z</dcterms:modified>
</cp:coreProperties>
</file>