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71" r:id="rId2"/>
    <p:sldId id="270" r:id="rId3"/>
    <p:sldId id="257" r:id="rId4"/>
    <p:sldId id="272" r:id="rId5"/>
    <p:sldId id="273" r:id="rId6"/>
    <p:sldId id="274" r:id="rId7"/>
    <p:sldId id="275" r:id="rId8"/>
    <p:sldId id="276" r:id="rId9"/>
    <p:sldId id="277" r:id="rId10"/>
    <p:sldId id="280" r:id="rId11"/>
    <p:sldId id="279" r:id="rId12"/>
    <p:sldId id="281" r:id="rId13"/>
    <p:sldId id="283" r:id="rId14"/>
    <p:sldId id="282" r:id="rId15"/>
    <p:sldId id="284" r:id="rId16"/>
    <p:sldId id="286" r:id="rId17"/>
    <p:sldId id="287" r:id="rId18"/>
    <p:sldId id="289" r:id="rId19"/>
    <p:sldId id="288" r:id="rId20"/>
    <p:sldId id="290" r:id="rId21"/>
    <p:sldId id="261" r:id="rId22"/>
    <p:sldId id="285" r:id="rId23"/>
    <p:sldId id="260" r:id="rId24"/>
    <p:sldId id="266" r:id="rId25"/>
    <p:sldId id="293" r:id="rId26"/>
    <p:sldId id="292" r:id="rId2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4" autoAdjust="0"/>
    <p:restoredTop sz="83598" autoAdjust="0"/>
  </p:normalViewPr>
  <p:slideViewPr>
    <p:cSldViewPr>
      <p:cViewPr varScale="1">
        <p:scale>
          <a:sx n="78" d="100"/>
          <a:sy n="78" d="100"/>
        </p:scale>
        <p:origin x="-12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2334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1EBBAC-9F3B-42C7-849C-92EDECDC3FC6}" type="doc">
      <dgm:prSet loTypeId="urn:microsoft.com/office/officeart/2005/8/layout/hierarchy4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C38499D6-18A4-4AEE-B3F2-3E494CA25F26}">
      <dgm:prSet phldrT="[Testo]"/>
      <dgm:spPr/>
      <dgm:t>
        <a:bodyPr/>
        <a:lstStyle/>
        <a:p>
          <a:r>
            <a:rPr lang="it-IT" dirty="0" smtClean="0"/>
            <a:t>ISRAELIANI</a:t>
          </a:r>
          <a:endParaRPr lang="it-IT" dirty="0"/>
        </a:p>
      </dgm:t>
    </dgm:pt>
    <dgm:pt modelId="{F52B10EB-29D4-42F2-AC45-16FE53B4B37F}" type="parTrans" cxnId="{C33E8AA3-1A72-4B07-9E21-75A02CDADCB9}">
      <dgm:prSet/>
      <dgm:spPr/>
      <dgm:t>
        <a:bodyPr/>
        <a:lstStyle/>
        <a:p>
          <a:endParaRPr lang="it-IT"/>
        </a:p>
      </dgm:t>
    </dgm:pt>
    <dgm:pt modelId="{75009909-F75A-4506-83AE-7C6105E6DF8B}" type="sibTrans" cxnId="{C33E8AA3-1A72-4B07-9E21-75A02CDADCB9}">
      <dgm:prSet/>
      <dgm:spPr/>
      <dgm:t>
        <a:bodyPr/>
        <a:lstStyle/>
        <a:p>
          <a:endParaRPr lang="it-IT"/>
        </a:p>
      </dgm:t>
    </dgm:pt>
    <dgm:pt modelId="{8278CBD6-CA73-41D5-86A8-6B5CE830A1E9}">
      <dgm:prSet phldrT="[Testo]"/>
      <dgm:spPr/>
      <dgm:t>
        <a:bodyPr/>
        <a:lstStyle/>
        <a:p>
          <a:r>
            <a:rPr lang="it-IT" dirty="0" smtClean="0"/>
            <a:t>POP. EBRAICA</a:t>
          </a:r>
          <a:endParaRPr lang="it-IT" dirty="0"/>
        </a:p>
      </dgm:t>
    </dgm:pt>
    <dgm:pt modelId="{EB749D57-C677-415B-91BF-FA2FDBBF697B}" type="parTrans" cxnId="{8623C4C6-0881-421E-99D0-49D569440EC3}">
      <dgm:prSet/>
      <dgm:spPr/>
      <dgm:t>
        <a:bodyPr/>
        <a:lstStyle/>
        <a:p>
          <a:endParaRPr lang="it-IT"/>
        </a:p>
      </dgm:t>
    </dgm:pt>
    <dgm:pt modelId="{258E102C-5494-4A2C-B78F-CD9DB886E3B1}" type="sibTrans" cxnId="{8623C4C6-0881-421E-99D0-49D569440EC3}">
      <dgm:prSet/>
      <dgm:spPr/>
      <dgm:t>
        <a:bodyPr/>
        <a:lstStyle/>
        <a:p>
          <a:endParaRPr lang="it-IT"/>
        </a:p>
      </dgm:t>
    </dgm:pt>
    <dgm:pt modelId="{B9F33C16-214E-4371-87A9-8ECB3CC1AEE8}">
      <dgm:prSet phldrT="[Testo]"/>
      <dgm:spPr/>
      <dgm:t>
        <a:bodyPr/>
        <a:lstStyle/>
        <a:p>
          <a:r>
            <a:rPr lang="it-IT" dirty="0" smtClean="0"/>
            <a:t>ORIGINE</a:t>
          </a:r>
          <a:endParaRPr lang="it-IT" dirty="0"/>
        </a:p>
      </dgm:t>
    </dgm:pt>
    <dgm:pt modelId="{FA5AF363-8CA6-4F56-BF80-ED0790890123}" type="parTrans" cxnId="{8BF7B89D-22F2-4991-9E11-9F3137874094}">
      <dgm:prSet/>
      <dgm:spPr/>
      <dgm:t>
        <a:bodyPr/>
        <a:lstStyle/>
        <a:p>
          <a:endParaRPr lang="it-IT"/>
        </a:p>
      </dgm:t>
    </dgm:pt>
    <dgm:pt modelId="{091A6BF9-0DE0-4254-8628-DB919FB4CB8E}" type="sibTrans" cxnId="{8BF7B89D-22F2-4991-9E11-9F3137874094}">
      <dgm:prSet/>
      <dgm:spPr/>
      <dgm:t>
        <a:bodyPr/>
        <a:lstStyle/>
        <a:p>
          <a:endParaRPr lang="it-IT"/>
        </a:p>
      </dgm:t>
    </dgm:pt>
    <dgm:pt modelId="{46804198-914B-4713-8FCD-721D8B2DC7CD}">
      <dgm:prSet phldrT="[Testo]"/>
      <dgm:spPr/>
      <dgm:t>
        <a:bodyPr/>
        <a:lstStyle/>
        <a:p>
          <a:r>
            <a:rPr lang="it-IT" dirty="0" smtClean="0"/>
            <a:t>VISIONE POLITICO RELIGIOSA</a:t>
          </a:r>
          <a:endParaRPr lang="it-IT" dirty="0"/>
        </a:p>
      </dgm:t>
    </dgm:pt>
    <dgm:pt modelId="{4A6256FE-C567-4A14-AE0D-69726C1FF2D4}" type="parTrans" cxnId="{B516305E-4BD6-427B-A8B8-13B67E9492EA}">
      <dgm:prSet/>
      <dgm:spPr/>
      <dgm:t>
        <a:bodyPr/>
        <a:lstStyle/>
        <a:p>
          <a:endParaRPr lang="it-IT"/>
        </a:p>
      </dgm:t>
    </dgm:pt>
    <dgm:pt modelId="{525A369B-CDB7-4F02-9F52-E4892C78AD77}" type="sibTrans" cxnId="{B516305E-4BD6-427B-A8B8-13B67E9492EA}">
      <dgm:prSet/>
      <dgm:spPr/>
      <dgm:t>
        <a:bodyPr/>
        <a:lstStyle/>
        <a:p>
          <a:endParaRPr lang="it-IT"/>
        </a:p>
      </dgm:t>
    </dgm:pt>
    <dgm:pt modelId="{AC90D922-7FE5-48A2-B5A2-FFF4E1C6BB0B}">
      <dgm:prSet phldrT="[Testo]"/>
      <dgm:spPr/>
      <dgm:t>
        <a:bodyPr/>
        <a:lstStyle/>
        <a:p>
          <a:r>
            <a:rPr lang="it-IT" dirty="0" smtClean="0"/>
            <a:t>POP. ARABA</a:t>
          </a:r>
          <a:endParaRPr lang="it-IT" dirty="0"/>
        </a:p>
      </dgm:t>
    </dgm:pt>
    <dgm:pt modelId="{7274E6EB-726B-4B24-81BB-C8AB0294F9B1}" type="parTrans" cxnId="{C840B2F3-861F-46E9-B195-82D745F22C52}">
      <dgm:prSet/>
      <dgm:spPr/>
      <dgm:t>
        <a:bodyPr/>
        <a:lstStyle/>
        <a:p>
          <a:endParaRPr lang="it-IT"/>
        </a:p>
      </dgm:t>
    </dgm:pt>
    <dgm:pt modelId="{8B5F48BB-A2DE-40DB-9798-20E85FA74B27}" type="sibTrans" cxnId="{C840B2F3-861F-46E9-B195-82D745F22C52}">
      <dgm:prSet/>
      <dgm:spPr/>
      <dgm:t>
        <a:bodyPr/>
        <a:lstStyle/>
        <a:p>
          <a:endParaRPr lang="it-IT"/>
        </a:p>
      </dgm:t>
    </dgm:pt>
    <dgm:pt modelId="{9213BD71-36F8-46B7-861C-60225412AC62}">
      <dgm:prSet phldrT="[Testo]"/>
      <dgm:spPr/>
      <dgm:t>
        <a:bodyPr/>
        <a:lstStyle/>
        <a:p>
          <a:r>
            <a:rPr lang="it-IT" dirty="0" smtClean="0"/>
            <a:t>Europei</a:t>
          </a:r>
          <a:endParaRPr lang="it-IT" dirty="0"/>
        </a:p>
      </dgm:t>
    </dgm:pt>
    <dgm:pt modelId="{410807A3-DA65-4350-9A04-813D2E5AE341}" type="parTrans" cxnId="{F1B3CDE5-FBB8-4890-B1C8-8DB27F732911}">
      <dgm:prSet/>
      <dgm:spPr/>
      <dgm:t>
        <a:bodyPr/>
        <a:lstStyle/>
        <a:p>
          <a:endParaRPr lang="it-IT"/>
        </a:p>
      </dgm:t>
    </dgm:pt>
    <dgm:pt modelId="{7B082531-5CE4-47A9-BFEF-C4FE35C7190B}" type="sibTrans" cxnId="{F1B3CDE5-FBB8-4890-B1C8-8DB27F732911}">
      <dgm:prSet/>
      <dgm:spPr/>
      <dgm:t>
        <a:bodyPr/>
        <a:lstStyle/>
        <a:p>
          <a:endParaRPr lang="it-IT"/>
        </a:p>
      </dgm:t>
    </dgm:pt>
    <dgm:pt modelId="{44FFF438-70CB-4A8F-8345-8828788E0571}">
      <dgm:prSet phldrT="[Testo]"/>
      <dgm:spPr/>
      <dgm:t>
        <a:bodyPr/>
        <a:lstStyle/>
        <a:p>
          <a:r>
            <a:rPr lang="it-IT" dirty="0" smtClean="0"/>
            <a:t>Nord-Africa e Medio Oriente</a:t>
          </a:r>
          <a:endParaRPr lang="it-IT" dirty="0"/>
        </a:p>
      </dgm:t>
    </dgm:pt>
    <dgm:pt modelId="{4B1CBE5F-AD26-4CFB-94FD-9F85EC7DBBA2}" type="parTrans" cxnId="{278310EE-4B59-4B43-A486-D425437F2E3E}">
      <dgm:prSet/>
      <dgm:spPr/>
      <dgm:t>
        <a:bodyPr/>
        <a:lstStyle/>
        <a:p>
          <a:endParaRPr lang="it-IT"/>
        </a:p>
      </dgm:t>
    </dgm:pt>
    <dgm:pt modelId="{7CD4CFCF-4F2A-4E3D-AC13-81D8B49FC29D}" type="sibTrans" cxnId="{278310EE-4B59-4B43-A486-D425437F2E3E}">
      <dgm:prSet/>
      <dgm:spPr/>
      <dgm:t>
        <a:bodyPr/>
        <a:lstStyle/>
        <a:p>
          <a:endParaRPr lang="it-IT"/>
        </a:p>
      </dgm:t>
    </dgm:pt>
    <dgm:pt modelId="{E1205605-2D98-4220-A4A0-958BA7197E5E}">
      <dgm:prSet phldrT="[Testo]"/>
      <dgm:spPr/>
      <dgm:t>
        <a:bodyPr/>
        <a:lstStyle/>
        <a:p>
          <a:r>
            <a:rPr lang="it-IT" dirty="0" smtClean="0"/>
            <a:t>Etiope (Falascià)</a:t>
          </a:r>
          <a:endParaRPr lang="it-IT" dirty="0"/>
        </a:p>
      </dgm:t>
    </dgm:pt>
    <dgm:pt modelId="{A31783A6-7DC4-4CAE-9B2C-B3B8443F4530}" type="parTrans" cxnId="{8833E1AC-9387-467F-9488-D6997F05907C}">
      <dgm:prSet/>
      <dgm:spPr/>
      <dgm:t>
        <a:bodyPr/>
        <a:lstStyle/>
        <a:p>
          <a:endParaRPr lang="it-IT"/>
        </a:p>
      </dgm:t>
    </dgm:pt>
    <dgm:pt modelId="{5FF090B4-FEFA-4158-BFD5-0256DBE1F965}" type="sibTrans" cxnId="{8833E1AC-9387-467F-9488-D6997F05907C}">
      <dgm:prSet/>
      <dgm:spPr/>
      <dgm:t>
        <a:bodyPr/>
        <a:lstStyle/>
        <a:p>
          <a:endParaRPr lang="it-IT"/>
        </a:p>
      </dgm:t>
    </dgm:pt>
    <dgm:pt modelId="{B02EBDE2-E84E-4804-AC0B-ABC690828878}">
      <dgm:prSet phldrT="[Testo]"/>
      <dgm:spPr/>
      <dgm:t>
        <a:bodyPr/>
        <a:lstStyle/>
        <a:p>
          <a:r>
            <a:rPr lang="it-IT" dirty="0" smtClean="0"/>
            <a:t>Russa (</a:t>
          </a:r>
          <a:r>
            <a:rPr lang="it-IT" dirty="0" err="1" smtClean="0"/>
            <a:t>Ashkenaziti</a:t>
          </a:r>
          <a:r>
            <a:rPr lang="it-IT" dirty="0" smtClean="0"/>
            <a:t>)</a:t>
          </a:r>
          <a:endParaRPr lang="it-IT" dirty="0"/>
        </a:p>
      </dgm:t>
    </dgm:pt>
    <dgm:pt modelId="{36019554-691F-45E8-81F2-28EA9D029EEB}" type="parTrans" cxnId="{EB202B52-9A90-4D37-A03D-C1866513B6DE}">
      <dgm:prSet/>
      <dgm:spPr/>
      <dgm:t>
        <a:bodyPr/>
        <a:lstStyle/>
        <a:p>
          <a:endParaRPr lang="it-IT"/>
        </a:p>
      </dgm:t>
    </dgm:pt>
    <dgm:pt modelId="{6C6711E7-2729-4698-987E-49E010029EBA}" type="sibTrans" cxnId="{EB202B52-9A90-4D37-A03D-C1866513B6DE}">
      <dgm:prSet/>
      <dgm:spPr/>
      <dgm:t>
        <a:bodyPr/>
        <a:lstStyle/>
        <a:p>
          <a:endParaRPr lang="it-IT"/>
        </a:p>
      </dgm:t>
    </dgm:pt>
    <dgm:pt modelId="{DBDBE337-F20D-4883-9899-73608B8F11FF}">
      <dgm:prSet phldrT="[Testo]"/>
      <dgm:spPr/>
      <dgm:t>
        <a:bodyPr/>
        <a:lstStyle/>
        <a:p>
          <a:r>
            <a:rPr lang="it-IT" dirty="0" smtClean="0"/>
            <a:t>Sionismo di Stampo Religioso</a:t>
          </a:r>
          <a:endParaRPr lang="it-IT" dirty="0"/>
        </a:p>
      </dgm:t>
    </dgm:pt>
    <dgm:pt modelId="{59AAA5EA-B1B6-49ED-AE47-52C6CFF6CF12}" type="parTrans" cxnId="{788D2786-ACD3-4AA3-8035-AD839165E145}">
      <dgm:prSet/>
      <dgm:spPr/>
      <dgm:t>
        <a:bodyPr/>
        <a:lstStyle/>
        <a:p>
          <a:endParaRPr lang="it-IT"/>
        </a:p>
      </dgm:t>
    </dgm:pt>
    <dgm:pt modelId="{55BA0ADC-8B36-47FA-AE63-3B87002DDA1F}" type="sibTrans" cxnId="{788D2786-ACD3-4AA3-8035-AD839165E145}">
      <dgm:prSet/>
      <dgm:spPr/>
      <dgm:t>
        <a:bodyPr/>
        <a:lstStyle/>
        <a:p>
          <a:endParaRPr lang="it-IT"/>
        </a:p>
      </dgm:t>
    </dgm:pt>
    <dgm:pt modelId="{442D2BAA-A8E0-4507-A6C3-2AEEDF574365}">
      <dgm:prSet phldrT="[Testo]"/>
      <dgm:spPr/>
      <dgm:t>
        <a:bodyPr/>
        <a:lstStyle/>
        <a:p>
          <a:r>
            <a:rPr lang="it-IT" dirty="0" smtClean="0"/>
            <a:t>Sionismo Politico</a:t>
          </a:r>
          <a:endParaRPr lang="it-IT" dirty="0"/>
        </a:p>
      </dgm:t>
    </dgm:pt>
    <dgm:pt modelId="{1F8F7602-BB30-4790-BFE5-2DA8DE3B827A}" type="parTrans" cxnId="{EF356F10-E9F8-4F5A-B34A-AE432C556D56}">
      <dgm:prSet/>
      <dgm:spPr/>
      <dgm:t>
        <a:bodyPr/>
        <a:lstStyle/>
        <a:p>
          <a:endParaRPr lang="it-IT"/>
        </a:p>
      </dgm:t>
    </dgm:pt>
    <dgm:pt modelId="{825A7C23-D6C5-4590-9824-11A3F8168A37}" type="sibTrans" cxnId="{EF356F10-E9F8-4F5A-B34A-AE432C556D56}">
      <dgm:prSet/>
      <dgm:spPr/>
      <dgm:t>
        <a:bodyPr/>
        <a:lstStyle/>
        <a:p>
          <a:endParaRPr lang="it-IT"/>
        </a:p>
      </dgm:t>
    </dgm:pt>
    <dgm:pt modelId="{E043D9D9-8856-4540-9922-06B594932272}">
      <dgm:prSet phldrT="[Testo]"/>
      <dgm:spPr/>
      <dgm:t>
        <a:bodyPr/>
        <a:lstStyle/>
        <a:p>
          <a:r>
            <a:rPr lang="it-IT" dirty="0" smtClean="0"/>
            <a:t>RELIGIONE</a:t>
          </a:r>
          <a:endParaRPr lang="it-IT" dirty="0"/>
        </a:p>
      </dgm:t>
    </dgm:pt>
    <dgm:pt modelId="{C46DA116-473C-4679-98B1-4E6EDFA129AF}" type="parTrans" cxnId="{09A0B13A-0329-458C-BAE5-CEC5D684F6A3}">
      <dgm:prSet/>
      <dgm:spPr/>
      <dgm:t>
        <a:bodyPr/>
        <a:lstStyle/>
        <a:p>
          <a:endParaRPr lang="it-IT"/>
        </a:p>
      </dgm:t>
    </dgm:pt>
    <dgm:pt modelId="{B2B20200-AD95-41DA-95D9-EA4C14CC1094}" type="sibTrans" cxnId="{09A0B13A-0329-458C-BAE5-CEC5D684F6A3}">
      <dgm:prSet/>
      <dgm:spPr/>
      <dgm:t>
        <a:bodyPr/>
        <a:lstStyle/>
        <a:p>
          <a:endParaRPr lang="it-IT"/>
        </a:p>
      </dgm:t>
    </dgm:pt>
    <dgm:pt modelId="{18AEC380-6244-4534-8BE9-D06748541046}">
      <dgm:prSet phldrT="[Testo]"/>
      <dgm:spPr/>
      <dgm:t>
        <a:bodyPr/>
        <a:lstStyle/>
        <a:p>
          <a:r>
            <a:rPr lang="it-IT" dirty="0" smtClean="0"/>
            <a:t>Musulmani</a:t>
          </a:r>
          <a:endParaRPr lang="it-IT" dirty="0"/>
        </a:p>
      </dgm:t>
    </dgm:pt>
    <dgm:pt modelId="{63F6DA84-92D0-43FE-87AC-4EB322516436}" type="parTrans" cxnId="{C92C9957-8E67-4F97-814E-C41B8261ABB3}">
      <dgm:prSet/>
      <dgm:spPr/>
      <dgm:t>
        <a:bodyPr/>
        <a:lstStyle/>
        <a:p>
          <a:endParaRPr lang="it-IT"/>
        </a:p>
      </dgm:t>
    </dgm:pt>
    <dgm:pt modelId="{E341BA71-A29C-42C5-9750-6C1CD5F0D1F2}" type="sibTrans" cxnId="{C92C9957-8E67-4F97-814E-C41B8261ABB3}">
      <dgm:prSet/>
      <dgm:spPr/>
      <dgm:t>
        <a:bodyPr/>
        <a:lstStyle/>
        <a:p>
          <a:endParaRPr lang="it-IT"/>
        </a:p>
      </dgm:t>
    </dgm:pt>
    <dgm:pt modelId="{03F8948B-9F86-4158-AC48-95936F2710CC}">
      <dgm:prSet phldrT="[Testo]"/>
      <dgm:spPr/>
      <dgm:t>
        <a:bodyPr/>
        <a:lstStyle/>
        <a:p>
          <a:r>
            <a:rPr lang="it-IT" dirty="0" smtClean="0"/>
            <a:t>Cristiani</a:t>
          </a:r>
          <a:endParaRPr lang="it-IT" dirty="0"/>
        </a:p>
      </dgm:t>
    </dgm:pt>
    <dgm:pt modelId="{4D042D9F-B488-42D0-BADE-F7D4B9CE0C38}" type="parTrans" cxnId="{9323427D-5A0F-4609-A57B-A68683DD8D1B}">
      <dgm:prSet/>
      <dgm:spPr/>
      <dgm:t>
        <a:bodyPr/>
        <a:lstStyle/>
        <a:p>
          <a:endParaRPr lang="it-IT"/>
        </a:p>
      </dgm:t>
    </dgm:pt>
    <dgm:pt modelId="{54C48F96-809F-4F7E-855B-74DC348419A3}" type="sibTrans" cxnId="{9323427D-5A0F-4609-A57B-A68683DD8D1B}">
      <dgm:prSet/>
      <dgm:spPr/>
      <dgm:t>
        <a:bodyPr/>
        <a:lstStyle/>
        <a:p>
          <a:endParaRPr lang="it-IT"/>
        </a:p>
      </dgm:t>
    </dgm:pt>
    <dgm:pt modelId="{014CF101-6BC6-4957-BC1B-603AD4772C44}">
      <dgm:prSet phldrT="[Testo]"/>
      <dgm:spPr/>
      <dgm:t>
        <a:bodyPr/>
        <a:lstStyle/>
        <a:p>
          <a:r>
            <a:rPr lang="it-IT" dirty="0" smtClean="0"/>
            <a:t>Drusi</a:t>
          </a:r>
          <a:endParaRPr lang="it-IT" dirty="0"/>
        </a:p>
      </dgm:t>
    </dgm:pt>
    <dgm:pt modelId="{014712BD-5C38-480E-B930-604F5EFA14D7}" type="parTrans" cxnId="{1E860728-0CC0-4BD4-97C3-7C137CA4F875}">
      <dgm:prSet/>
      <dgm:spPr/>
      <dgm:t>
        <a:bodyPr/>
        <a:lstStyle/>
        <a:p>
          <a:endParaRPr lang="it-IT"/>
        </a:p>
      </dgm:t>
    </dgm:pt>
    <dgm:pt modelId="{060589A6-5D97-436D-92D3-B2BA0F5CB103}" type="sibTrans" cxnId="{1E860728-0CC0-4BD4-97C3-7C137CA4F875}">
      <dgm:prSet/>
      <dgm:spPr/>
      <dgm:t>
        <a:bodyPr/>
        <a:lstStyle/>
        <a:p>
          <a:endParaRPr lang="it-IT"/>
        </a:p>
      </dgm:t>
    </dgm:pt>
    <dgm:pt modelId="{53E3CDE7-1AE1-41AF-A8AB-960B20B64CC7}" type="pres">
      <dgm:prSet presAssocID="{8A1EBBAC-9F3B-42C7-849C-92EDECDC3FC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D827596E-DE6E-47C8-AF0B-607DA63245AA}" type="pres">
      <dgm:prSet presAssocID="{C38499D6-18A4-4AEE-B3F2-3E494CA25F26}" presName="vertOne" presStyleCnt="0"/>
      <dgm:spPr/>
    </dgm:pt>
    <dgm:pt modelId="{8E1D5049-3523-4A0B-8F75-A557ECDF639D}" type="pres">
      <dgm:prSet presAssocID="{C38499D6-18A4-4AEE-B3F2-3E494CA25F2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795868C8-6724-4B0F-9385-60028191ED9D}" type="pres">
      <dgm:prSet presAssocID="{C38499D6-18A4-4AEE-B3F2-3E494CA25F26}" presName="parTransOne" presStyleCnt="0"/>
      <dgm:spPr/>
    </dgm:pt>
    <dgm:pt modelId="{C6B4E896-E654-4F43-9048-D108E4089682}" type="pres">
      <dgm:prSet presAssocID="{C38499D6-18A4-4AEE-B3F2-3E494CA25F26}" presName="horzOne" presStyleCnt="0"/>
      <dgm:spPr/>
    </dgm:pt>
    <dgm:pt modelId="{F22E836E-5172-4E91-BB8E-7B0B2BFFC0A8}" type="pres">
      <dgm:prSet presAssocID="{8278CBD6-CA73-41D5-86A8-6B5CE830A1E9}" presName="vertTwo" presStyleCnt="0"/>
      <dgm:spPr/>
    </dgm:pt>
    <dgm:pt modelId="{30FAD7DF-7ABB-499D-A9B7-113A3C31C0B7}" type="pres">
      <dgm:prSet presAssocID="{8278CBD6-CA73-41D5-86A8-6B5CE830A1E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5727E747-BF81-4E16-8C45-C8B12EC34F99}" type="pres">
      <dgm:prSet presAssocID="{8278CBD6-CA73-41D5-86A8-6B5CE830A1E9}" presName="parTransTwo" presStyleCnt="0"/>
      <dgm:spPr/>
    </dgm:pt>
    <dgm:pt modelId="{E7AD1E6D-9AAE-43A9-B0DA-2F3A41667C46}" type="pres">
      <dgm:prSet presAssocID="{8278CBD6-CA73-41D5-86A8-6B5CE830A1E9}" presName="horzTwo" presStyleCnt="0"/>
      <dgm:spPr/>
    </dgm:pt>
    <dgm:pt modelId="{4A220E19-8EE3-4243-A3EC-DCBD624BE4BD}" type="pres">
      <dgm:prSet presAssocID="{B9F33C16-214E-4371-87A9-8ECB3CC1AEE8}" presName="vertThree" presStyleCnt="0"/>
      <dgm:spPr/>
    </dgm:pt>
    <dgm:pt modelId="{AAC324C4-8113-4D5C-8C0D-1B120AC420F5}" type="pres">
      <dgm:prSet presAssocID="{B9F33C16-214E-4371-87A9-8ECB3CC1AEE8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FD20D68-D391-4D88-9985-E5C26B1894F8}" type="pres">
      <dgm:prSet presAssocID="{B9F33C16-214E-4371-87A9-8ECB3CC1AEE8}" presName="parTransThree" presStyleCnt="0"/>
      <dgm:spPr/>
    </dgm:pt>
    <dgm:pt modelId="{D278CBB4-FBF3-4BA0-A052-B8977FBE4897}" type="pres">
      <dgm:prSet presAssocID="{B9F33C16-214E-4371-87A9-8ECB3CC1AEE8}" presName="horzThree" presStyleCnt="0"/>
      <dgm:spPr/>
    </dgm:pt>
    <dgm:pt modelId="{D19EAA7C-00FC-4DA7-8393-CC50629D3CF1}" type="pres">
      <dgm:prSet presAssocID="{9213BD71-36F8-46B7-861C-60225412AC62}" presName="vertFour" presStyleCnt="0">
        <dgm:presLayoutVars>
          <dgm:chPref val="3"/>
        </dgm:presLayoutVars>
      </dgm:prSet>
      <dgm:spPr/>
    </dgm:pt>
    <dgm:pt modelId="{93EF983F-EBA6-4763-9EB1-1567DE578718}" type="pres">
      <dgm:prSet presAssocID="{9213BD71-36F8-46B7-861C-60225412AC62}" presName="txFour" presStyleLbl="node4" presStyleIdx="0" presStyleCnt="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F1C0C06-4E2F-405F-9863-3E477F3EDB05}" type="pres">
      <dgm:prSet presAssocID="{9213BD71-36F8-46B7-861C-60225412AC62}" presName="horzFour" presStyleCnt="0"/>
      <dgm:spPr/>
    </dgm:pt>
    <dgm:pt modelId="{3AC9BD46-F32E-4694-BFE1-052EEBAE62AB}" type="pres">
      <dgm:prSet presAssocID="{7B082531-5CE4-47A9-BFEF-C4FE35C7190B}" presName="sibSpaceFour" presStyleCnt="0"/>
      <dgm:spPr/>
    </dgm:pt>
    <dgm:pt modelId="{3B51D45F-6EE2-4DC9-847D-9018B1DF7455}" type="pres">
      <dgm:prSet presAssocID="{44FFF438-70CB-4A8F-8345-8828788E0571}" presName="vertFour" presStyleCnt="0">
        <dgm:presLayoutVars>
          <dgm:chPref val="3"/>
        </dgm:presLayoutVars>
      </dgm:prSet>
      <dgm:spPr/>
    </dgm:pt>
    <dgm:pt modelId="{E7126091-C8EA-481A-B778-3248EF345850}" type="pres">
      <dgm:prSet presAssocID="{44FFF438-70CB-4A8F-8345-8828788E0571}" presName="txFour" presStyleLbl="node4" presStyleIdx="1" presStyleCnt="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51F04B2-B75F-4E6D-B058-DAC7D4F114BD}" type="pres">
      <dgm:prSet presAssocID="{44FFF438-70CB-4A8F-8345-8828788E0571}" presName="horzFour" presStyleCnt="0"/>
      <dgm:spPr/>
    </dgm:pt>
    <dgm:pt modelId="{60DE04B7-F304-47B6-A3B8-166D5C3196F6}" type="pres">
      <dgm:prSet presAssocID="{7CD4CFCF-4F2A-4E3D-AC13-81D8B49FC29D}" presName="sibSpaceFour" presStyleCnt="0"/>
      <dgm:spPr/>
    </dgm:pt>
    <dgm:pt modelId="{1D9C319F-B49C-430C-B293-1D89B4C4BB07}" type="pres">
      <dgm:prSet presAssocID="{E1205605-2D98-4220-A4A0-958BA7197E5E}" presName="vertFour" presStyleCnt="0">
        <dgm:presLayoutVars>
          <dgm:chPref val="3"/>
        </dgm:presLayoutVars>
      </dgm:prSet>
      <dgm:spPr/>
    </dgm:pt>
    <dgm:pt modelId="{03D4857F-65A9-4A46-922F-97C8EAD94A27}" type="pres">
      <dgm:prSet presAssocID="{E1205605-2D98-4220-A4A0-958BA7197E5E}" presName="txFour" presStyleLbl="node4" presStyleIdx="2" presStyleCnt="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A82C787-6BF0-4BEC-B173-A10D1DF53603}" type="pres">
      <dgm:prSet presAssocID="{E1205605-2D98-4220-A4A0-958BA7197E5E}" presName="horzFour" presStyleCnt="0"/>
      <dgm:spPr/>
    </dgm:pt>
    <dgm:pt modelId="{49773271-8593-45D2-9B83-5189E30E2A10}" type="pres">
      <dgm:prSet presAssocID="{5FF090B4-FEFA-4158-BFD5-0256DBE1F965}" presName="sibSpaceFour" presStyleCnt="0"/>
      <dgm:spPr/>
    </dgm:pt>
    <dgm:pt modelId="{DB0248AD-CB87-46D1-B11A-7699341609E0}" type="pres">
      <dgm:prSet presAssocID="{B02EBDE2-E84E-4804-AC0B-ABC690828878}" presName="vertFour" presStyleCnt="0">
        <dgm:presLayoutVars>
          <dgm:chPref val="3"/>
        </dgm:presLayoutVars>
      </dgm:prSet>
      <dgm:spPr/>
    </dgm:pt>
    <dgm:pt modelId="{4B21E517-C087-44B7-A19F-E0F3784BD710}" type="pres">
      <dgm:prSet presAssocID="{B02EBDE2-E84E-4804-AC0B-ABC690828878}" presName="txFour" presStyleLbl="node4" presStyleIdx="3" presStyleCnt="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E62B0E3-5CB3-42E4-AAA4-08E55E1955F7}" type="pres">
      <dgm:prSet presAssocID="{B02EBDE2-E84E-4804-AC0B-ABC690828878}" presName="horzFour" presStyleCnt="0"/>
      <dgm:spPr/>
    </dgm:pt>
    <dgm:pt modelId="{57622936-391C-4795-B664-6C8DD02E24C7}" type="pres">
      <dgm:prSet presAssocID="{091A6BF9-0DE0-4254-8628-DB919FB4CB8E}" presName="sibSpaceThree" presStyleCnt="0"/>
      <dgm:spPr/>
    </dgm:pt>
    <dgm:pt modelId="{452F4C91-234F-472A-9936-629A56B165CA}" type="pres">
      <dgm:prSet presAssocID="{46804198-914B-4713-8FCD-721D8B2DC7CD}" presName="vertThree" presStyleCnt="0"/>
      <dgm:spPr/>
    </dgm:pt>
    <dgm:pt modelId="{A0E0BD6C-1072-4E1F-A28D-247E9B3BD5BF}" type="pres">
      <dgm:prSet presAssocID="{46804198-914B-4713-8FCD-721D8B2DC7CD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13E7F09-6ECE-46D7-943A-C7F469410AC7}" type="pres">
      <dgm:prSet presAssocID="{46804198-914B-4713-8FCD-721D8B2DC7CD}" presName="parTransThree" presStyleCnt="0"/>
      <dgm:spPr/>
    </dgm:pt>
    <dgm:pt modelId="{ED96D52A-75F7-4F04-B5ED-67154A2F8506}" type="pres">
      <dgm:prSet presAssocID="{46804198-914B-4713-8FCD-721D8B2DC7CD}" presName="horzThree" presStyleCnt="0"/>
      <dgm:spPr/>
    </dgm:pt>
    <dgm:pt modelId="{0A1994E3-E528-4887-9A88-775C4F722879}" type="pres">
      <dgm:prSet presAssocID="{DBDBE337-F20D-4883-9899-73608B8F11FF}" presName="vertFour" presStyleCnt="0">
        <dgm:presLayoutVars>
          <dgm:chPref val="3"/>
        </dgm:presLayoutVars>
      </dgm:prSet>
      <dgm:spPr/>
    </dgm:pt>
    <dgm:pt modelId="{CE32C365-12A4-4FD8-A953-3D191DE20B42}" type="pres">
      <dgm:prSet presAssocID="{DBDBE337-F20D-4883-9899-73608B8F11FF}" presName="txFour" presStyleLbl="node4" presStyleIdx="4" presStyleCnt="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1D65484-0B77-400C-ACE9-03FC14B97B98}" type="pres">
      <dgm:prSet presAssocID="{DBDBE337-F20D-4883-9899-73608B8F11FF}" presName="horzFour" presStyleCnt="0"/>
      <dgm:spPr/>
    </dgm:pt>
    <dgm:pt modelId="{133F6054-E7CB-461D-AE0A-6425EE68F4D7}" type="pres">
      <dgm:prSet presAssocID="{55BA0ADC-8B36-47FA-AE63-3B87002DDA1F}" presName="sibSpaceFour" presStyleCnt="0"/>
      <dgm:spPr/>
    </dgm:pt>
    <dgm:pt modelId="{D370FB84-D943-4E2C-A175-B1F29BDC6972}" type="pres">
      <dgm:prSet presAssocID="{442D2BAA-A8E0-4507-A6C3-2AEEDF574365}" presName="vertFour" presStyleCnt="0">
        <dgm:presLayoutVars>
          <dgm:chPref val="3"/>
        </dgm:presLayoutVars>
      </dgm:prSet>
      <dgm:spPr/>
    </dgm:pt>
    <dgm:pt modelId="{F5BF3C9E-11B9-4577-95DB-E2D5FC04BD28}" type="pres">
      <dgm:prSet presAssocID="{442D2BAA-A8E0-4507-A6C3-2AEEDF574365}" presName="txFour" presStyleLbl="node4" presStyleIdx="5" presStyleCnt="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287FDE5-B7B4-4BC9-8076-9ED2BA0AC782}" type="pres">
      <dgm:prSet presAssocID="{442D2BAA-A8E0-4507-A6C3-2AEEDF574365}" presName="horzFour" presStyleCnt="0"/>
      <dgm:spPr/>
    </dgm:pt>
    <dgm:pt modelId="{96838B1F-BC63-468E-BB2A-54A1C56BFE6B}" type="pres">
      <dgm:prSet presAssocID="{258E102C-5494-4A2C-B78F-CD9DB886E3B1}" presName="sibSpaceTwo" presStyleCnt="0"/>
      <dgm:spPr/>
    </dgm:pt>
    <dgm:pt modelId="{418A32C8-731C-4BEF-B94B-74323D2D9BA8}" type="pres">
      <dgm:prSet presAssocID="{AC90D922-7FE5-48A2-B5A2-FFF4E1C6BB0B}" presName="vertTwo" presStyleCnt="0"/>
      <dgm:spPr/>
    </dgm:pt>
    <dgm:pt modelId="{F3048A7E-0AC9-440E-B6D9-7BD98589EE4E}" type="pres">
      <dgm:prSet presAssocID="{AC90D922-7FE5-48A2-B5A2-FFF4E1C6BB0B}" presName="txTwo" presStyleLbl="node2" presStyleIdx="1" presStyleCnt="2" custScaleX="107739" custScaleY="100958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CD56CF0-FB33-46CF-A7CE-1886D4B4C789}" type="pres">
      <dgm:prSet presAssocID="{AC90D922-7FE5-48A2-B5A2-FFF4E1C6BB0B}" presName="parTransTwo" presStyleCnt="0"/>
      <dgm:spPr/>
    </dgm:pt>
    <dgm:pt modelId="{AFCA2328-C3C6-4FFF-A242-AC0282F8951F}" type="pres">
      <dgm:prSet presAssocID="{AC90D922-7FE5-48A2-B5A2-FFF4E1C6BB0B}" presName="horzTwo" presStyleCnt="0"/>
      <dgm:spPr/>
    </dgm:pt>
    <dgm:pt modelId="{E748F88F-7A8D-43DC-ABDD-04992D699BE1}" type="pres">
      <dgm:prSet presAssocID="{E043D9D9-8856-4540-9922-06B594932272}" presName="vertThree" presStyleCnt="0"/>
      <dgm:spPr/>
    </dgm:pt>
    <dgm:pt modelId="{3E7EC149-E6F4-42E5-A624-DCE5AA8D85BE}" type="pres">
      <dgm:prSet presAssocID="{E043D9D9-8856-4540-9922-06B594932272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61141E7-F8D9-419D-9F40-7FEA0C110F73}" type="pres">
      <dgm:prSet presAssocID="{E043D9D9-8856-4540-9922-06B594932272}" presName="parTransThree" presStyleCnt="0"/>
      <dgm:spPr/>
    </dgm:pt>
    <dgm:pt modelId="{B97FE5B9-0F28-4080-B173-EB070FD2A394}" type="pres">
      <dgm:prSet presAssocID="{E043D9D9-8856-4540-9922-06B594932272}" presName="horzThree" presStyleCnt="0"/>
      <dgm:spPr/>
    </dgm:pt>
    <dgm:pt modelId="{0E019F85-646E-4CB5-B824-BF0BAE4E13A1}" type="pres">
      <dgm:prSet presAssocID="{18AEC380-6244-4534-8BE9-D06748541046}" presName="vertFour" presStyleCnt="0">
        <dgm:presLayoutVars>
          <dgm:chPref val="3"/>
        </dgm:presLayoutVars>
      </dgm:prSet>
      <dgm:spPr/>
    </dgm:pt>
    <dgm:pt modelId="{3F113BEA-C426-4B1B-9376-AB914FB9709C}" type="pres">
      <dgm:prSet presAssocID="{18AEC380-6244-4534-8BE9-D06748541046}" presName="txFour" presStyleLbl="node4" presStyleIdx="6" presStyleCnt="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9345166-9BAE-4F3D-8CA2-47AE9267311F}" type="pres">
      <dgm:prSet presAssocID="{18AEC380-6244-4534-8BE9-D06748541046}" presName="horzFour" presStyleCnt="0"/>
      <dgm:spPr/>
    </dgm:pt>
    <dgm:pt modelId="{3CCF2351-5A30-4B30-8145-4ECC8D1BDF03}" type="pres">
      <dgm:prSet presAssocID="{E341BA71-A29C-42C5-9750-6C1CD5F0D1F2}" presName="sibSpaceFour" presStyleCnt="0"/>
      <dgm:spPr/>
    </dgm:pt>
    <dgm:pt modelId="{3E7941D8-AFDF-444E-AAC8-05E31CC85A06}" type="pres">
      <dgm:prSet presAssocID="{03F8948B-9F86-4158-AC48-95936F2710CC}" presName="vertFour" presStyleCnt="0">
        <dgm:presLayoutVars>
          <dgm:chPref val="3"/>
        </dgm:presLayoutVars>
      </dgm:prSet>
      <dgm:spPr/>
    </dgm:pt>
    <dgm:pt modelId="{C8540221-BF3B-491B-8B4D-7F1B4057B996}" type="pres">
      <dgm:prSet presAssocID="{03F8948B-9F86-4158-AC48-95936F2710CC}" presName="txFour" presStyleLbl="node4" presStyleIdx="7" presStyleCnt="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8E40333-A624-4C72-9D31-8094A1709DE9}" type="pres">
      <dgm:prSet presAssocID="{03F8948B-9F86-4158-AC48-95936F2710CC}" presName="horzFour" presStyleCnt="0"/>
      <dgm:spPr/>
    </dgm:pt>
    <dgm:pt modelId="{4456751D-5B84-4EB9-B3C8-C9BD75C25768}" type="pres">
      <dgm:prSet presAssocID="{54C48F96-809F-4F7E-855B-74DC348419A3}" presName="sibSpaceFour" presStyleCnt="0"/>
      <dgm:spPr/>
    </dgm:pt>
    <dgm:pt modelId="{448C47A6-596F-4690-9A33-F727A0866132}" type="pres">
      <dgm:prSet presAssocID="{014CF101-6BC6-4957-BC1B-603AD4772C44}" presName="vertFour" presStyleCnt="0">
        <dgm:presLayoutVars>
          <dgm:chPref val="3"/>
        </dgm:presLayoutVars>
      </dgm:prSet>
      <dgm:spPr/>
    </dgm:pt>
    <dgm:pt modelId="{F62C53B0-F534-4C12-A25C-7EF0E6AACF4D}" type="pres">
      <dgm:prSet presAssocID="{014CF101-6BC6-4957-BC1B-603AD4772C44}" presName="txFour" presStyleLbl="node4" presStyleIdx="8" presStyleCnt="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C7826B6-5F21-4410-AFAA-9D6EEE0C0CA3}" type="pres">
      <dgm:prSet presAssocID="{014CF101-6BC6-4957-BC1B-603AD4772C44}" presName="horzFour" presStyleCnt="0"/>
      <dgm:spPr/>
    </dgm:pt>
  </dgm:ptLst>
  <dgm:cxnLst>
    <dgm:cxn modelId="{BF1A2CEF-4D27-4AAE-93E7-FFBAB3D448F9}" type="presOf" srcId="{DBDBE337-F20D-4883-9899-73608B8F11FF}" destId="{CE32C365-12A4-4FD8-A953-3D191DE20B42}" srcOrd="0" destOrd="0" presId="urn:microsoft.com/office/officeart/2005/8/layout/hierarchy4"/>
    <dgm:cxn modelId="{8BF7B89D-22F2-4991-9E11-9F3137874094}" srcId="{8278CBD6-CA73-41D5-86A8-6B5CE830A1E9}" destId="{B9F33C16-214E-4371-87A9-8ECB3CC1AEE8}" srcOrd="0" destOrd="0" parTransId="{FA5AF363-8CA6-4F56-BF80-ED0790890123}" sibTransId="{091A6BF9-0DE0-4254-8628-DB919FB4CB8E}"/>
    <dgm:cxn modelId="{EF7013FA-6461-4BEE-B67D-20F02F933A67}" type="presOf" srcId="{C38499D6-18A4-4AEE-B3F2-3E494CA25F26}" destId="{8E1D5049-3523-4A0B-8F75-A557ECDF639D}" srcOrd="0" destOrd="0" presId="urn:microsoft.com/office/officeart/2005/8/layout/hierarchy4"/>
    <dgm:cxn modelId="{09A0B13A-0329-458C-BAE5-CEC5D684F6A3}" srcId="{AC90D922-7FE5-48A2-B5A2-FFF4E1C6BB0B}" destId="{E043D9D9-8856-4540-9922-06B594932272}" srcOrd="0" destOrd="0" parTransId="{C46DA116-473C-4679-98B1-4E6EDFA129AF}" sibTransId="{B2B20200-AD95-41DA-95D9-EA4C14CC1094}"/>
    <dgm:cxn modelId="{C33E8AA3-1A72-4B07-9E21-75A02CDADCB9}" srcId="{8A1EBBAC-9F3B-42C7-849C-92EDECDC3FC6}" destId="{C38499D6-18A4-4AEE-B3F2-3E494CA25F26}" srcOrd="0" destOrd="0" parTransId="{F52B10EB-29D4-42F2-AC45-16FE53B4B37F}" sibTransId="{75009909-F75A-4506-83AE-7C6105E6DF8B}"/>
    <dgm:cxn modelId="{E7A16656-BE0B-4BBE-8CC8-5EFAC8380549}" type="presOf" srcId="{E043D9D9-8856-4540-9922-06B594932272}" destId="{3E7EC149-E6F4-42E5-A624-DCE5AA8D85BE}" srcOrd="0" destOrd="0" presId="urn:microsoft.com/office/officeart/2005/8/layout/hierarchy4"/>
    <dgm:cxn modelId="{BBF00EE5-9085-428F-B658-9EF79AE296CA}" type="presOf" srcId="{B9F33C16-214E-4371-87A9-8ECB3CC1AEE8}" destId="{AAC324C4-8113-4D5C-8C0D-1B120AC420F5}" srcOrd="0" destOrd="0" presId="urn:microsoft.com/office/officeart/2005/8/layout/hierarchy4"/>
    <dgm:cxn modelId="{0212E4F7-A8B8-42E3-981E-69BAF3968292}" type="presOf" srcId="{46804198-914B-4713-8FCD-721D8B2DC7CD}" destId="{A0E0BD6C-1072-4E1F-A28D-247E9B3BD5BF}" srcOrd="0" destOrd="0" presId="urn:microsoft.com/office/officeart/2005/8/layout/hierarchy4"/>
    <dgm:cxn modelId="{8833E1AC-9387-467F-9488-D6997F05907C}" srcId="{B9F33C16-214E-4371-87A9-8ECB3CC1AEE8}" destId="{E1205605-2D98-4220-A4A0-958BA7197E5E}" srcOrd="2" destOrd="0" parTransId="{A31783A6-7DC4-4CAE-9B2C-B3B8443F4530}" sibTransId="{5FF090B4-FEFA-4158-BFD5-0256DBE1F965}"/>
    <dgm:cxn modelId="{9CBC2C0E-BE5C-4CA3-81D1-F940BB6EE02D}" type="presOf" srcId="{8278CBD6-CA73-41D5-86A8-6B5CE830A1E9}" destId="{30FAD7DF-7ABB-499D-A9B7-113A3C31C0B7}" srcOrd="0" destOrd="0" presId="urn:microsoft.com/office/officeart/2005/8/layout/hierarchy4"/>
    <dgm:cxn modelId="{C840B2F3-861F-46E9-B195-82D745F22C52}" srcId="{C38499D6-18A4-4AEE-B3F2-3E494CA25F26}" destId="{AC90D922-7FE5-48A2-B5A2-FFF4E1C6BB0B}" srcOrd="1" destOrd="0" parTransId="{7274E6EB-726B-4B24-81BB-C8AB0294F9B1}" sibTransId="{8B5F48BB-A2DE-40DB-9798-20E85FA74B27}"/>
    <dgm:cxn modelId="{7D7C1420-3570-4E0A-8CD7-4C99E247F63F}" type="presOf" srcId="{03F8948B-9F86-4158-AC48-95936F2710CC}" destId="{C8540221-BF3B-491B-8B4D-7F1B4057B996}" srcOrd="0" destOrd="0" presId="urn:microsoft.com/office/officeart/2005/8/layout/hierarchy4"/>
    <dgm:cxn modelId="{9323427D-5A0F-4609-A57B-A68683DD8D1B}" srcId="{E043D9D9-8856-4540-9922-06B594932272}" destId="{03F8948B-9F86-4158-AC48-95936F2710CC}" srcOrd="1" destOrd="0" parTransId="{4D042D9F-B488-42D0-BADE-F7D4B9CE0C38}" sibTransId="{54C48F96-809F-4F7E-855B-74DC348419A3}"/>
    <dgm:cxn modelId="{EB202B52-9A90-4D37-A03D-C1866513B6DE}" srcId="{B9F33C16-214E-4371-87A9-8ECB3CC1AEE8}" destId="{B02EBDE2-E84E-4804-AC0B-ABC690828878}" srcOrd="3" destOrd="0" parTransId="{36019554-691F-45E8-81F2-28EA9D029EEB}" sibTransId="{6C6711E7-2729-4698-987E-49E010029EBA}"/>
    <dgm:cxn modelId="{3D89D898-4CA1-4041-98D5-47B215F0CB25}" type="presOf" srcId="{18AEC380-6244-4534-8BE9-D06748541046}" destId="{3F113BEA-C426-4B1B-9376-AB914FB9709C}" srcOrd="0" destOrd="0" presId="urn:microsoft.com/office/officeart/2005/8/layout/hierarchy4"/>
    <dgm:cxn modelId="{1E860728-0CC0-4BD4-97C3-7C137CA4F875}" srcId="{E043D9D9-8856-4540-9922-06B594932272}" destId="{014CF101-6BC6-4957-BC1B-603AD4772C44}" srcOrd="2" destOrd="0" parTransId="{014712BD-5C38-480E-B930-604F5EFA14D7}" sibTransId="{060589A6-5D97-436D-92D3-B2BA0F5CB103}"/>
    <dgm:cxn modelId="{0C04DDE2-A7BF-45DB-86BB-56DA542B4C11}" type="presOf" srcId="{AC90D922-7FE5-48A2-B5A2-FFF4E1C6BB0B}" destId="{F3048A7E-0AC9-440E-B6D9-7BD98589EE4E}" srcOrd="0" destOrd="0" presId="urn:microsoft.com/office/officeart/2005/8/layout/hierarchy4"/>
    <dgm:cxn modelId="{EF356F10-E9F8-4F5A-B34A-AE432C556D56}" srcId="{46804198-914B-4713-8FCD-721D8B2DC7CD}" destId="{442D2BAA-A8E0-4507-A6C3-2AEEDF574365}" srcOrd="1" destOrd="0" parTransId="{1F8F7602-BB30-4790-BFE5-2DA8DE3B827A}" sibTransId="{825A7C23-D6C5-4590-9824-11A3F8168A37}"/>
    <dgm:cxn modelId="{927ACF30-6EA6-4832-A195-8671F7F6B643}" type="presOf" srcId="{9213BD71-36F8-46B7-861C-60225412AC62}" destId="{93EF983F-EBA6-4763-9EB1-1567DE578718}" srcOrd="0" destOrd="0" presId="urn:microsoft.com/office/officeart/2005/8/layout/hierarchy4"/>
    <dgm:cxn modelId="{B516305E-4BD6-427B-A8B8-13B67E9492EA}" srcId="{8278CBD6-CA73-41D5-86A8-6B5CE830A1E9}" destId="{46804198-914B-4713-8FCD-721D8B2DC7CD}" srcOrd="1" destOrd="0" parTransId="{4A6256FE-C567-4A14-AE0D-69726C1FF2D4}" sibTransId="{525A369B-CDB7-4F02-9F52-E4892C78AD77}"/>
    <dgm:cxn modelId="{F1B3CDE5-FBB8-4890-B1C8-8DB27F732911}" srcId="{B9F33C16-214E-4371-87A9-8ECB3CC1AEE8}" destId="{9213BD71-36F8-46B7-861C-60225412AC62}" srcOrd="0" destOrd="0" parTransId="{410807A3-DA65-4350-9A04-813D2E5AE341}" sibTransId="{7B082531-5CE4-47A9-BFEF-C4FE35C7190B}"/>
    <dgm:cxn modelId="{9DA9ED09-49AB-449A-836F-EA73E5A5AE69}" type="presOf" srcId="{8A1EBBAC-9F3B-42C7-849C-92EDECDC3FC6}" destId="{53E3CDE7-1AE1-41AF-A8AB-960B20B64CC7}" srcOrd="0" destOrd="0" presId="urn:microsoft.com/office/officeart/2005/8/layout/hierarchy4"/>
    <dgm:cxn modelId="{53C35BE0-9A91-4D84-AEE8-E645AA2517E2}" type="presOf" srcId="{442D2BAA-A8E0-4507-A6C3-2AEEDF574365}" destId="{F5BF3C9E-11B9-4577-95DB-E2D5FC04BD28}" srcOrd="0" destOrd="0" presId="urn:microsoft.com/office/officeart/2005/8/layout/hierarchy4"/>
    <dgm:cxn modelId="{8623C4C6-0881-421E-99D0-49D569440EC3}" srcId="{C38499D6-18A4-4AEE-B3F2-3E494CA25F26}" destId="{8278CBD6-CA73-41D5-86A8-6B5CE830A1E9}" srcOrd="0" destOrd="0" parTransId="{EB749D57-C677-415B-91BF-FA2FDBBF697B}" sibTransId="{258E102C-5494-4A2C-B78F-CD9DB886E3B1}"/>
    <dgm:cxn modelId="{6D1765F8-2276-4FA5-8C61-30D50046A31D}" type="presOf" srcId="{E1205605-2D98-4220-A4A0-958BA7197E5E}" destId="{03D4857F-65A9-4A46-922F-97C8EAD94A27}" srcOrd="0" destOrd="0" presId="urn:microsoft.com/office/officeart/2005/8/layout/hierarchy4"/>
    <dgm:cxn modelId="{597781BB-A8AE-42FD-A3CC-E730B8CCB6BA}" type="presOf" srcId="{44FFF438-70CB-4A8F-8345-8828788E0571}" destId="{E7126091-C8EA-481A-B778-3248EF345850}" srcOrd="0" destOrd="0" presId="urn:microsoft.com/office/officeart/2005/8/layout/hierarchy4"/>
    <dgm:cxn modelId="{C92C9957-8E67-4F97-814E-C41B8261ABB3}" srcId="{E043D9D9-8856-4540-9922-06B594932272}" destId="{18AEC380-6244-4534-8BE9-D06748541046}" srcOrd="0" destOrd="0" parTransId="{63F6DA84-92D0-43FE-87AC-4EB322516436}" sibTransId="{E341BA71-A29C-42C5-9750-6C1CD5F0D1F2}"/>
    <dgm:cxn modelId="{52D5B537-28BA-49F4-81F7-4B5BA57213C2}" type="presOf" srcId="{014CF101-6BC6-4957-BC1B-603AD4772C44}" destId="{F62C53B0-F534-4C12-A25C-7EF0E6AACF4D}" srcOrd="0" destOrd="0" presId="urn:microsoft.com/office/officeart/2005/8/layout/hierarchy4"/>
    <dgm:cxn modelId="{788D2786-ACD3-4AA3-8035-AD839165E145}" srcId="{46804198-914B-4713-8FCD-721D8B2DC7CD}" destId="{DBDBE337-F20D-4883-9899-73608B8F11FF}" srcOrd="0" destOrd="0" parTransId="{59AAA5EA-B1B6-49ED-AE47-52C6CFF6CF12}" sibTransId="{55BA0ADC-8B36-47FA-AE63-3B87002DDA1F}"/>
    <dgm:cxn modelId="{FADF831B-4173-4D71-AEB2-1FE6F44512F8}" type="presOf" srcId="{B02EBDE2-E84E-4804-AC0B-ABC690828878}" destId="{4B21E517-C087-44B7-A19F-E0F3784BD710}" srcOrd="0" destOrd="0" presId="urn:microsoft.com/office/officeart/2005/8/layout/hierarchy4"/>
    <dgm:cxn modelId="{278310EE-4B59-4B43-A486-D425437F2E3E}" srcId="{B9F33C16-214E-4371-87A9-8ECB3CC1AEE8}" destId="{44FFF438-70CB-4A8F-8345-8828788E0571}" srcOrd="1" destOrd="0" parTransId="{4B1CBE5F-AD26-4CFB-94FD-9F85EC7DBBA2}" sibTransId="{7CD4CFCF-4F2A-4E3D-AC13-81D8B49FC29D}"/>
    <dgm:cxn modelId="{11486DE2-19E5-4F98-B438-7A372EFFF1D2}" type="presParOf" srcId="{53E3CDE7-1AE1-41AF-A8AB-960B20B64CC7}" destId="{D827596E-DE6E-47C8-AF0B-607DA63245AA}" srcOrd="0" destOrd="0" presId="urn:microsoft.com/office/officeart/2005/8/layout/hierarchy4"/>
    <dgm:cxn modelId="{19D064DB-6E4D-4FB0-95DA-2D94DCAFA2BC}" type="presParOf" srcId="{D827596E-DE6E-47C8-AF0B-607DA63245AA}" destId="{8E1D5049-3523-4A0B-8F75-A557ECDF639D}" srcOrd="0" destOrd="0" presId="urn:microsoft.com/office/officeart/2005/8/layout/hierarchy4"/>
    <dgm:cxn modelId="{3121A019-6BDF-4213-AC54-BC01EC4B3964}" type="presParOf" srcId="{D827596E-DE6E-47C8-AF0B-607DA63245AA}" destId="{795868C8-6724-4B0F-9385-60028191ED9D}" srcOrd="1" destOrd="0" presId="urn:microsoft.com/office/officeart/2005/8/layout/hierarchy4"/>
    <dgm:cxn modelId="{DA15AB6A-FDA2-4D38-BC1E-646AAA622327}" type="presParOf" srcId="{D827596E-DE6E-47C8-AF0B-607DA63245AA}" destId="{C6B4E896-E654-4F43-9048-D108E4089682}" srcOrd="2" destOrd="0" presId="urn:microsoft.com/office/officeart/2005/8/layout/hierarchy4"/>
    <dgm:cxn modelId="{DD7A4376-1A90-4F4D-9AD0-20E574EBC0E1}" type="presParOf" srcId="{C6B4E896-E654-4F43-9048-D108E4089682}" destId="{F22E836E-5172-4E91-BB8E-7B0B2BFFC0A8}" srcOrd="0" destOrd="0" presId="urn:microsoft.com/office/officeart/2005/8/layout/hierarchy4"/>
    <dgm:cxn modelId="{04419AEC-1F5A-43C8-9298-0B1B79A3A48A}" type="presParOf" srcId="{F22E836E-5172-4E91-BB8E-7B0B2BFFC0A8}" destId="{30FAD7DF-7ABB-499D-A9B7-113A3C31C0B7}" srcOrd="0" destOrd="0" presId="urn:microsoft.com/office/officeart/2005/8/layout/hierarchy4"/>
    <dgm:cxn modelId="{B466A711-B125-4BF9-BFC8-8735E6AF90F1}" type="presParOf" srcId="{F22E836E-5172-4E91-BB8E-7B0B2BFFC0A8}" destId="{5727E747-BF81-4E16-8C45-C8B12EC34F99}" srcOrd="1" destOrd="0" presId="urn:microsoft.com/office/officeart/2005/8/layout/hierarchy4"/>
    <dgm:cxn modelId="{89C28F4C-5794-4967-8877-5B1CDE3505EF}" type="presParOf" srcId="{F22E836E-5172-4E91-BB8E-7B0B2BFFC0A8}" destId="{E7AD1E6D-9AAE-43A9-B0DA-2F3A41667C46}" srcOrd="2" destOrd="0" presId="urn:microsoft.com/office/officeart/2005/8/layout/hierarchy4"/>
    <dgm:cxn modelId="{B37921EC-94AB-4562-86D4-EE2CDA829CF2}" type="presParOf" srcId="{E7AD1E6D-9AAE-43A9-B0DA-2F3A41667C46}" destId="{4A220E19-8EE3-4243-A3EC-DCBD624BE4BD}" srcOrd="0" destOrd="0" presId="urn:microsoft.com/office/officeart/2005/8/layout/hierarchy4"/>
    <dgm:cxn modelId="{374A6573-7AE3-4610-9EBA-AD7ED5FD1392}" type="presParOf" srcId="{4A220E19-8EE3-4243-A3EC-DCBD624BE4BD}" destId="{AAC324C4-8113-4D5C-8C0D-1B120AC420F5}" srcOrd="0" destOrd="0" presId="urn:microsoft.com/office/officeart/2005/8/layout/hierarchy4"/>
    <dgm:cxn modelId="{40DEBFB9-1B33-47D2-9573-EA2A22CD7D2D}" type="presParOf" srcId="{4A220E19-8EE3-4243-A3EC-DCBD624BE4BD}" destId="{CFD20D68-D391-4D88-9985-E5C26B1894F8}" srcOrd="1" destOrd="0" presId="urn:microsoft.com/office/officeart/2005/8/layout/hierarchy4"/>
    <dgm:cxn modelId="{9921D22E-9CBF-4465-8203-FECCF8B39082}" type="presParOf" srcId="{4A220E19-8EE3-4243-A3EC-DCBD624BE4BD}" destId="{D278CBB4-FBF3-4BA0-A052-B8977FBE4897}" srcOrd="2" destOrd="0" presId="urn:microsoft.com/office/officeart/2005/8/layout/hierarchy4"/>
    <dgm:cxn modelId="{E9608767-EF99-4E63-A6A6-3DE06F9F0917}" type="presParOf" srcId="{D278CBB4-FBF3-4BA0-A052-B8977FBE4897}" destId="{D19EAA7C-00FC-4DA7-8393-CC50629D3CF1}" srcOrd="0" destOrd="0" presId="urn:microsoft.com/office/officeart/2005/8/layout/hierarchy4"/>
    <dgm:cxn modelId="{CCA28157-616F-4B0E-B52C-03D659EBD21B}" type="presParOf" srcId="{D19EAA7C-00FC-4DA7-8393-CC50629D3CF1}" destId="{93EF983F-EBA6-4763-9EB1-1567DE578718}" srcOrd="0" destOrd="0" presId="urn:microsoft.com/office/officeart/2005/8/layout/hierarchy4"/>
    <dgm:cxn modelId="{2BC9EE2C-28F7-4C0E-9B58-E2D0D8EE62A1}" type="presParOf" srcId="{D19EAA7C-00FC-4DA7-8393-CC50629D3CF1}" destId="{EF1C0C06-4E2F-405F-9863-3E477F3EDB05}" srcOrd="1" destOrd="0" presId="urn:microsoft.com/office/officeart/2005/8/layout/hierarchy4"/>
    <dgm:cxn modelId="{C236E860-6D94-4CBF-A875-8C312FF51859}" type="presParOf" srcId="{D278CBB4-FBF3-4BA0-A052-B8977FBE4897}" destId="{3AC9BD46-F32E-4694-BFE1-052EEBAE62AB}" srcOrd="1" destOrd="0" presId="urn:microsoft.com/office/officeart/2005/8/layout/hierarchy4"/>
    <dgm:cxn modelId="{FD5D5E0B-A3ED-48CE-8D6A-C0BAFC4269E2}" type="presParOf" srcId="{D278CBB4-FBF3-4BA0-A052-B8977FBE4897}" destId="{3B51D45F-6EE2-4DC9-847D-9018B1DF7455}" srcOrd="2" destOrd="0" presId="urn:microsoft.com/office/officeart/2005/8/layout/hierarchy4"/>
    <dgm:cxn modelId="{B751EA46-B0D1-40F4-9937-48F3E8E6D13C}" type="presParOf" srcId="{3B51D45F-6EE2-4DC9-847D-9018B1DF7455}" destId="{E7126091-C8EA-481A-B778-3248EF345850}" srcOrd="0" destOrd="0" presId="urn:microsoft.com/office/officeart/2005/8/layout/hierarchy4"/>
    <dgm:cxn modelId="{729BF705-1319-4E0B-826C-FBE1BC9A20B5}" type="presParOf" srcId="{3B51D45F-6EE2-4DC9-847D-9018B1DF7455}" destId="{951F04B2-B75F-4E6D-B058-DAC7D4F114BD}" srcOrd="1" destOrd="0" presId="urn:microsoft.com/office/officeart/2005/8/layout/hierarchy4"/>
    <dgm:cxn modelId="{9B8B6115-D40A-48A4-BF18-08036119F9C9}" type="presParOf" srcId="{D278CBB4-FBF3-4BA0-A052-B8977FBE4897}" destId="{60DE04B7-F304-47B6-A3B8-166D5C3196F6}" srcOrd="3" destOrd="0" presId="urn:microsoft.com/office/officeart/2005/8/layout/hierarchy4"/>
    <dgm:cxn modelId="{FC55C02F-FDC6-43D6-A290-487F37F678B8}" type="presParOf" srcId="{D278CBB4-FBF3-4BA0-A052-B8977FBE4897}" destId="{1D9C319F-B49C-430C-B293-1D89B4C4BB07}" srcOrd="4" destOrd="0" presId="urn:microsoft.com/office/officeart/2005/8/layout/hierarchy4"/>
    <dgm:cxn modelId="{3B74C59D-CA60-4DD3-8B14-8BCB73198F20}" type="presParOf" srcId="{1D9C319F-B49C-430C-B293-1D89B4C4BB07}" destId="{03D4857F-65A9-4A46-922F-97C8EAD94A27}" srcOrd="0" destOrd="0" presId="urn:microsoft.com/office/officeart/2005/8/layout/hierarchy4"/>
    <dgm:cxn modelId="{7B36941F-8C99-4824-B640-2134742552DA}" type="presParOf" srcId="{1D9C319F-B49C-430C-B293-1D89B4C4BB07}" destId="{FA82C787-6BF0-4BEC-B173-A10D1DF53603}" srcOrd="1" destOrd="0" presId="urn:microsoft.com/office/officeart/2005/8/layout/hierarchy4"/>
    <dgm:cxn modelId="{E2C69E4D-F0B3-4334-9046-224F15FA8215}" type="presParOf" srcId="{D278CBB4-FBF3-4BA0-A052-B8977FBE4897}" destId="{49773271-8593-45D2-9B83-5189E30E2A10}" srcOrd="5" destOrd="0" presId="urn:microsoft.com/office/officeart/2005/8/layout/hierarchy4"/>
    <dgm:cxn modelId="{089108E3-59EA-4F90-B41B-8CAF3A475EF0}" type="presParOf" srcId="{D278CBB4-FBF3-4BA0-A052-B8977FBE4897}" destId="{DB0248AD-CB87-46D1-B11A-7699341609E0}" srcOrd="6" destOrd="0" presId="urn:microsoft.com/office/officeart/2005/8/layout/hierarchy4"/>
    <dgm:cxn modelId="{52DC2E9D-82B2-4EDA-B07C-D440C9BC2847}" type="presParOf" srcId="{DB0248AD-CB87-46D1-B11A-7699341609E0}" destId="{4B21E517-C087-44B7-A19F-E0F3784BD710}" srcOrd="0" destOrd="0" presId="urn:microsoft.com/office/officeart/2005/8/layout/hierarchy4"/>
    <dgm:cxn modelId="{5F7C97EF-CA99-4A81-9850-EAB75F2D2173}" type="presParOf" srcId="{DB0248AD-CB87-46D1-B11A-7699341609E0}" destId="{3E62B0E3-5CB3-42E4-AAA4-08E55E1955F7}" srcOrd="1" destOrd="0" presId="urn:microsoft.com/office/officeart/2005/8/layout/hierarchy4"/>
    <dgm:cxn modelId="{D3E085A5-5F1B-4806-B271-AC1CC1F1E5A0}" type="presParOf" srcId="{E7AD1E6D-9AAE-43A9-B0DA-2F3A41667C46}" destId="{57622936-391C-4795-B664-6C8DD02E24C7}" srcOrd="1" destOrd="0" presId="urn:microsoft.com/office/officeart/2005/8/layout/hierarchy4"/>
    <dgm:cxn modelId="{51532644-C6FC-485E-B654-A23FFB1A82A2}" type="presParOf" srcId="{E7AD1E6D-9AAE-43A9-B0DA-2F3A41667C46}" destId="{452F4C91-234F-472A-9936-629A56B165CA}" srcOrd="2" destOrd="0" presId="urn:microsoft.com/office/officeart/2005/8/layout/hierarchy4"/>
    <dgm:cxn modelId="{EDD4078A-7F6D-4813-8130-3CFAFB9CA403}" type="presParOf" srcId="{452F4C91-234F-472A-9936-629A56B165CA}" destId="{A0E0BD6C-1072-4E1F-A28D-247E9B3BD5BF}" srcOrd="0" destOrd="0" presId="urn:microsoft.com/office/officeart/2005/8/layout/hierarchy4"/>
    <dgm:cxn modelId="{10AF8F77-EF01-4251-85ED-46D499F81E38}" type="presParOf" srcId="{452F4C91-234F-472A-9936-629A56B165CA}" destId="{D13E7F09-6ECE-46D7-943A-C7F469410AC7}" srcOrd="1" destOrd="0" presId="urn:microsoft.com/office/officeart/2005/8/layout/hierarchy4"/>
    <dgm:cxn modelId="{496BC23D-45ED-4E47-A69D-E2D203657A88}" type="presParOf" srcId="{452F4C91-234F-472A-9936-629A56B165CA}" destId="{ED96D52A-75F7-4F04-B5ED-67154A2F8506}" srcOrd="2" destOrd="0" presId="urn:microsoft.com/office/officeart/2005/8/layout/hierarchy4"/>
    <dgm:cxn modelId="{78FB500E-CC7C-4D6D-A666-058FBE3710F4}" type="presParOf" srcId="{ED96D52A-75F7-4F04-B5ED-67154A2F8506}" destId="{0A1994E3-E528-4887-9A88-775C4F722879}" srcOrd="0" destOrd="0" presId="urn:microsoft.com/office/officeart/2005/8/layout/hierarchy4"/>
    <dgm:cxn modelId="{D3ACD616-83B9-4A18-B067-0B1FF6280D49}" type="presParOf" srcId="{0A1994E3-E528-4887-9A88-775C4F722879}" destId="{CE32C365-12A4-4FD8-A953-3D191DE20B42}" srcOrd="0" destOrd="0" presId="urn:microsoft.com/office/officeart/2005/8/layout/hierarchy4"/>
    <dgm:cxn modelId="{50DB4505-DAFA-40AE-A0F3-19F3B86CE9FE}" type="presParOf" srcId="{0A1994E3-E528-4887-9A88-775C4F722879}" destId="{B1D65484-0B77-400C-ACE9-03FC14B97B98}" srcOrd="1" destOrd="0" presId="urn:microsoft.com/office/officeart/2005/8/layout/hierarchy4"/>
    <dgm:cxn modelId="{3B9802BC-903F-43A0-9315-D6EC7F9E5DC0}" type="presParOf" srcId="{ED96D52A-75F7-4F04-B5ED-67154A2F8506}" destId="{133F6054-E7CB-461D-AE0A-6425EE68F4D7}" srcOrd="1" destOrd="0" presId="urn:microsoft.com/office/officeart/2005/8/layout/hierarchy4"/>
    <dgm:cxn modelId="{DB1C6EB3-814F-4796-A244-963D84A384A9}" type="presParOf" srcId="{ED96D52A-75F7-4F04-B5ED-67154A2F8506}" destId="{D370FB84-D943-4E2C-A175-B1F29BDC6972}" srcOrd="2" destOrd="0" presId="urn:microsoft.com/office/officeart/2005/8/layout/hierarchy4"/>
    <dgm:cxn modelId="{6896218D-9D68-4A54-856F-D25C78E2DFCE}" type="presParOf" srcId="{D370FB84-D943-4E2C-A175-B1F29BDC6972}" destId="{F5BF3C9E-11B9-4577-95DB-E2D5FC04BD28}" srcOrd="0" destOrd="0" presId="urn:microsoft.com/office/officeart/2005/8/layout/hierarchy4"/>
    <dgm:cxn modelId="{22123A92-068D-441A-A9D3-FD6EFE6B1E0A}" type="presParOf" srcId="{D370FB84-D943-4E2C-A175-B1F29BDC6972}" destId="{8287FDE5-B7B4-4BC9-8076-9ED2BA0AC782}" srcOrd="1" destOrd="0" presId="urn:microsoft.com/office/officeart/2005/8/layout/hierarchy4"/>
    <dgm:cxn modelId="{B6B9E12F-1DF2-4E68-9DD2-09D814BE7D37}" type="presParOf" srcId="{C6B4E896-E654-4F43-9048-D108E4089682}" destId="{96838B1F-BC63-468E-BB2A-54A1C56BFE6B}" srcOrd="1" destOrd="0" presId="urn:microsoft.com/office/officeart/2005/8/layout/hierarchy4"/>
    <dgm:cxn modelId="{137A6F74-C7CE-4EB3-8FC3-3C065A729B73}" type="presParOf" srcId="{C6B4E896-E654-4F43-9048-D108E4089682}" destId="{418A32C8-731C-4BEF-B94B-74323D2D9BA8}" srcOrd="2" destOrd="0" presId="urn:microsoft.com/office/officeart/2005/8/layout/hierarchy4"/>
    <dgm:cxn modelId="{BC394785-E3F8-4663-A1A7-7461DF811FFA}" type="presParOf" srcId="{418A32C8-731C-4BEF-B94B-74323D2D9BA8}" destId="{F3048A7E-0AC9-440E-B6D9-7BD98589EE4E}" srcOrd="0" destOrd="0" presId="urn:microsoft.com/office/officeart/2005/8/layout/hierarchy4"/>
    <dgm:cxn modelId="{3E267860-8A82-481F-9864-4E8F50D7900B}" type="presParOf" srcId="{418A32C8-731C-4BEF-B94B-74323D2D9BA8}" destId="{3CD56CF0-FB33-46CF-A7CE-1886D4B4C789}" srcOrd="1" destOrd="0" presId="urn:microsoft.com/office/officeart/2005/8/layout/hierarchy4"/>
    <dgm:cxn modelId="{BE8F573B-1427-4C30-BD8E-AA098A0BB153}" type="presParOf" srcId="{418A32C8-731C-4BEF-B94B-74323D2D9BA8}" destId="{AFCA2328-C3C6-4FFF-A242-AC0282F8951F}" srcOrd="2" destOrd="0" presId="urn:microsoft.com/office/officeart/2005/8/layout/hierarchy4"/>
    <dgm:cxn modelId="{2D796836-B7C3-40B0-9518-1291730AFFB5}" type="presParOf" srcId="{AFCA2328-C3C6-4FFF-A242-AC0282F8951F}" destId="{E748F88F-7A8D-43DC-ABDD-04992D699BE1}" srcOrd="0" destOrd="0" presId="urn:microsoft.com/office/officeart/2005/8/layout/hierarchy4"/>
    <dgm:cxn modelId="{D90BC8BD-13E3-40C3-8439-7CF282238A26}" type="presParOf" srcId="{E748F88F-7A8D-43DC-ABDD-04992D699BE1}" destId="{3E7EC149-E6F4-42E5-A624-DCE5AA8D85BE}" srcOrd="0" destOrd="0" presId="urn:microsoft.com/office/officeart/2005/8/layout/hierarchy4"/>
    <dgm:cxn modelId="{FDCD44F7-A422-415F-9713-D312B5AA7694}" type="presParOf" srcId="{E748F88F-7A8D-43DC-ABDD-04992D699BE1}" destId="{B61141E7-F8D9-419D-9F40-7FEA0C110F73}" srcOrd="1" destOrd="0" presId="urn:microsoft.com/office/officeart/2005/8/layout/hierarchy4"/>
    <dgm:cxn modelId="{305BFDEC-7F0D-4A78-B4C3-94F7CEBD9F81}" type="presParOf" srcId="{E748F88F-7A8D-43DC-ABDD-04992D699BE1}" destId="{B97FE5B9-0F28-4080-B173-EB070FD2A394}" srcOrd="2" destOrd="0" presId="urn:microsoft.com/office/officeart/2005/8/layout/hierarchy4"/>
    <dgm:cxn modelId="{2388AA4A-A0FB-4AD8-8D1D-9859323E2B3A}" type="presParOf" srcId="{B97FE5B9-0F28-4080-B173-EB070FD2A394}" destId="{0E019F85-646E-4CB5-B824-BF0BAE4E13A1}" srcOrd="0" destOrd="0" presId="urn:microsoft.com/office/officeart/2005/8/layout/hierarchy4"/>
    <dgm:cxn modelId="{4B1057B5-9D12-4CE5-B018-1610344DBC5F}" type="presParOf" srcId="{0E019F85-646E-4CB5-B824-BF0BAE4E13A1}" destId="{3F113BEA-C426-4B1B-9376-AB914FB9709C}" srcOrd="0" destOrd="0" presId="urn:microsoft.com/office/officeart/2005/8/layout/hierarchy4"/>
    <dgm:cxn modelId="{8DB71A22-B56A-4B4E-8357-F062D4450C7C}" type="presParOf" srcId="{0E019F85-646E-4CB5-B824-BF0BAE4E13A1}" destId="{B9345166-9BAE-4F3D-8CA2-47AE9267311F}" srcOrd="1" destOrd="0" presId="urn:microsoft.com/office/officeart/2005/8/layout/hierarchy4"/>
    <dgm:cxn modelId="{12F1058D-87CF-4DFE-9510-D429310AAEEB}" type="presParOf" srcId="{B97FE5B9-0F28-4080-B173-EB070FD2A394}" destId="{3CCF2351-5A30-4B30-8145-4ECC8D1BDF03}" srcOrd="1" destOrd="0" presId="urn:microsoft.com/office/officeart/2005/8/layout/hierarchy4"/>
    <dgm:cxn modelId="{4A99E37E-E395-4342-8E53-1FC87AB32EEE}" type="presParOf" srcId="{B97FE5B9-0F28-4080-B173-EB070FD2A394}" destId="{3E7941D8-AFDF-444E-AAC8-05E31CC85A06}" srcOrd="2" destOrd="0" presId="urn:microsoft.com/office/officeart/2005/8/layout/hierarchy4"/>
    <dgm:cxn modelId="{4FC0ECE2-F907-4C16-A280-29A60A81A02A}" type="presParOf" srcId="{3E7941D8-AFDF-444E-AAC8-05E31CC85A06}" destId="{C8540221-BF3B-491B-8B4D-7F1B4057B996}" srcOrd="0" destOrd="0" presId="urn:microsoft.com/office/officeart/2005/8/layout/hierarchy4"/>
    <dgm:cxn modelId="{DD72A7EC-6391-4D83-9075-10AE7E0417B4}" type="presParOf" srcId="{3E7941D8-AFDF-444E-AAC8-05E31CC85A06}" destId="{48E40333-A624-4C72-9D31-8094A1709DE9}" srcOrd="1" destOrd="0" presId="urn:microsoft.com/office/officeart/2005/8/layout/hierarchy4"/>
    <dgm:cxn modelId="{6FD7D283-7D24-4219-8323-9754225A5614}" type="presParOf" srcId="{B97FE5B9-0F28-4080-B173-EB070FD2A394}" destId="{4456751D-5B84-4EB9-B3C8-C9BD75C25768}" srcOrd="3" destOrd="0" presId="urn:microsoft.com/office/officeart/2005/8/layout/hierarchy4"/>
    <dgm:cxn modelId="{68A38303-C550-4EFB-94A6-698495A676BC}" type="presParOf" srcId="{B97FE5B9-0F28-4080-B173-EB070FD2A394}" destId="{448C47A6-596F-4690-9A33-F727A0866132}" srcOrd="4" destOrd="0" presId="urn:microsoft.com/office/officeart/2005/8/layout/hierarchy4"/>
    <dgm:cxn modelId="{A618F969-0223-42CF-B948-25137F6F1B1E}" type="presParOf" srcId="{448C47A6-596F-4690-9A33-F727A0866132}" destId="{F62C53B0-F534-4C12-A25C-7EF0E6AACF4D}" srcOrd="0" destOrd="0" presId="urn:microsoft.com/office/officeart/2005/8/layout/hierarchy4"/>
    <dgm:cxn modelId="{5EE05273-A8DB-41CC-8AE6-F318DC56A945}" type="presParOf" srcId="{448C47A6-596F-4690-9A33-F727A0866132}" destId="{0C7826B6-5F21-4410-AFAA-9D6EEE0C0CA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4938CFE-8B6F-4734-9F34-0B64CF21098E}" type="datetimeFigureOut">
              <a:rPr lang="it-IT"/>
              <a:pPr>
                <a:defRPr/>
              </a:pPr>
              <a:t>23/05/2013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18CB806-D839-4766-A60D-229358AEDF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04C5BF-4250-4142-A767-EA8754C9B05E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6C16BC-85A6-48CD-97C3-4742FBD43C3C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41DB7E-5D15-4C08-A331-9D0EA40A85C7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CBC7A0-2920-420B-B951-1B1ED0B6B841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7924D5-9105-4040-AC91-B822DE3A6F7D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ECF6B-9813-43DE-8C2B-BC6EF21975C2}" type="datetimeFigureOut">
              <a:rPr lang="it-IT"/>
              <a:pPr>
                <a:defRPr/>
              </a:pPr>
              <a:t>23/05/2013</a:t>
            </a:fld>
            <a:endParaRPr lang="it-IT"/>
          </a:p>
        </p:txBody>
      </p:sp>
      <p:sp>
        <p:nvSpPr>
          <p:cNvPr id="8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B5CB4-19C9-415B-B89A-FF3671BEBF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23ED4-15C6-4F92-95D7-583B99BF71E3}" type="datetimeFigureOut">
              <a:rPr lang="it-IT"/>
              <a:pPr>
                <a:defRPr/>
              </a:pPr>
              <a:t>23/05/2013</a:t>
            </a:fld>
            <a:endParaRPr lang="it-IT"/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BDFC3-97F0-4552-8C34-2DB7C9CAA2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654BC-C077-499D-BBA4-866646C85E27}" type="datetimeFigureOut">
              <a:rPr lang="it-IT"/>
              <a:pPr>
                <a:defRPr/>
              </a:pPr>
              <a:t>23/05/2013</a:t>
            </a:fld>
            <a:endParaRPr lang="it-IT"/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05795-5EE2-4AA4-8091-7DD328EC43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CFB9B-3425-4F23-8B25-2308DF41B3E1}" type="datetimeFigureOut">
              <a:rPr lang="it-IT"/>
              <a:pPr>
                <a:defRPr/>
              </a:pPr>
              <a:t>23/05/2013</a:t>
            </a:fld>
            <a:endParaRPr lang="it-IT"/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68D74-FD98-4E2E-B3CB-340BF3E1BE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D0969-1808-4EAE-A453-CF6E2F3B7FBA}" type="datetimeFigureOut">
              <a:rPr lang="it-IT"/>
              <a:pPr>
                <a:defRPr/>
              </a:pPr>
              <a:t>23/05/2013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C08B4-8D27-470C-9F1F-45E3D05B60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5FAA9-223A-49EC-87AF-BFBCC991AC3A}" type="datetimeFigureOut">
              <a:rPr lang="it-IT"/>
              <a:pPr>
                <a:defRPr/>
              </a:pPr>
              <a:t>23/05/2013</a:t>
            </a:fld>
            <a:endParaRPr lang="it-IT"/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20A93-A4A5-43D3-8C8D-BE73F6EEA6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23CEC-F7F4-4A5D-B9E3-92D457E2BB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4E9E2-820D-46C2-81DC-6DB1FEA4F436}" type="datetimeFigureOut">
              <a:rPr lang="it-IT"/>
              <a:pPr>
                <a:defRPr/>
              </a:pPr>
              <a:t>23/05/2013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8021C-4628-40DB-9DF0-0A75DD6BB023}" type="datetimeFigureOut">
              <a:rPr lang="it-IT"/>
              <a:pPr>
                <a:defRPr/>
              </a:pPr>
              <a:t>23/05/2013</a:t>
            </a:fld>
            <a:endParaRPr lang="it-IT"/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F88F1-998E-448C-AB63-061394DDB2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8E9F1-1931-4895-ACD2-ECD0FA69AF1F}" type="datetimeFigureOut">
              <a:rPr lang="it-IT"/>
              <a:pPr>
                <a:defRPr/>
              </a:pPr>
              <a:t>23/05/2013</a:t>
            </a:fld>
            <a:endParaRPr lang="it-IT"/>
          </a:p>
        </p:txBody>
      </p:sp>
      <p:sp>
        <p:nvSpPr>
          <p:cNvPr id="3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EF6F4-9BB2-4B21-A843-8194FEC2BB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7EF96-A6BA-487D-AEE8-444B91DF220C}" type="datetimeFigureOut">
              <a:rPr lang="it-IT"/>
              <a:pPr>
                <a:defRPr/>
              </a:pPr>
              <a:t>23/05/2013</a:t>
            </a:fld>
            <a:endParaRPr lang="it-IT"/>
          </a:p>
        </p:txBody>
      </p:sp>
      <p:sp>
        <p:nvSpPr>
          <p:cNvPr id="6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F42CC-75F8-478D-B378-81EF8B31B0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2AAD-0013-4639-832E-F8B470E76A65}" type="datetimeFigureOut">
              <a:rPr lang="it-IT"/>
              <a:pPr>
                <a:defRPr/>
              </a:pPr>
              <a:t>23/05/2013</a:t>
            </a:fld>
            <a:endParaRPr lang="it-IT"/>
          </a:p>
        </p:txBody>
      </p:sp>
      <p:sp>
        <p:nvSpPr>
          <p:cNvPr id="6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9AA7F-8ACF-4DFF-AD69-83D6109A25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97FDD35-956D-49FA-81A9-8D78B2F2B75E}" type="datetimeFigureOut">
              <a:rPr lang="it-IT"/>
              <a:pPr>
                <a:defRPr/>
              </a:pPr>
              <a:t>23/05/2013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3F073A2-B697-449F-8485-C521AB216B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26" r:id="rId2"/>
    <p:sldLayoutId id="2147483733" r:id="rId3"/>
    <p:sldLayoutId id="2147483727" r:id="rId4"/>
    <p:sldLayoutId id="2147483734" r:id="rId5"/>
    <p:sldLayoutId id="2147483728" r:id="rId6"/>
    <p:sldLayoutId id="2147483729" r:id="rId7"/>
    <p:sldLayoutId id="2147483735" r:id="rId8"/>
    <p:sldLayoutId id="2147483736" r:id="rId9"/>
    <p:sldLayoutId id="2147483730" r:id="rId10"/>
    <p:sldLayoutId id="214748373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 smtClean="0"/>
              <a:t>Geografia, Politica, Storia, Economia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 smtClean="0"/>
              <a:t>Di uno Stato del Vicino Oriente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it-IT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it-IT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 smtClean="0"/>
              <a:t>Erika Sacchetto e Nathan </a:t>
            </a:r>
            <a:r>
              <a:rPr lang="it-IT" dirty="0" err="1" smtClean="0"/>
              <a:t>Martignoni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mtClean="0"/>
              <a:t>ISRAELE </a:t>
            </a:r>
            <a:endParaRPr lang="it-IT"/>
          </a:p>
        </p:txBody>
      </p:sp>
      <p:pic>
        <p:nvPicPr>
          <p:cNvPr id="14339" name="fancybox-img" descr="http://images.treccani.it/enc/media/share/images/orig/system/galleries/Atlante_geopolitico_vol2/bandiera_fig_vol2_001500_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9563" y="1916113"/>
            <a:ext cx="9048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mtClean="0"/>
              <a:t>POPOLAZIONE ARABA 2/</a:t>
            </a:r>
            <a:r>
              <a:rPr lang="it-IT" err="1" smtClean="0"/>
              <a:t>2</a:t>
            </a:r>
            <a:endParaRPr lang="it-IT"/>
          </a:p>
        </p:txBody>
      </p:sp>
      <p:sp>
        <p:nvSpPr>
          <p:cNvPr id="26626" name="Segnaposto contenuto 4"/>
          <p:cNvSpPr>
            <a:spLocks noGrp="1"/>
          </p:cNvSpPr>
          <p:nvPr>
            <p:ph idx="1"/>
          </p:nvPr>
        </p:nvSpPr>
        <p:spPr>
          <a:xfrm>
            <a:off x="539750" y="1700213"/>
            <a:ext cx="8229600" cy="446722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it-IT" smtClean="0"/>
              <a:t>Le Chiese Orientali si dividono in:</a:t>
            </a:r>
          </a:p>
          <a:p>
            <a:pPr lvl="1">
              <a:buFont typeface="Wingdings" pitchFamily="2" charset="2"/>
              <a:buChar char="v"/>
            </a:pPr>
            <a:r>
              <a:rPr lang="it-IT" smtClean="0"/>
              <a:t>Chiesa Ortodossa: mantiene la dottrina originaria</a:t>
            </a:r>
          </a:p>
          <a:p>
            <a:pPr lvl="1">
              <a:buFont typeface="Wingdings" pitchFamily="2" charset="2"/>
              <a:buChar char="v"/>
            </a:pPr>
            <a:r>
              <a:rPr lang="it-IT" smtClean="0"/>
              <a:t>Chiesa Cattolica: mantiene la dottrina originaria, ma ha dichiarato obbedienza al Papa di Roma</a:t>
            </a:r>
          </a:p>
          <a:p>
            <a:pPr>
              <a:buFont typeface="Wingdings" pitchFamily="2" charset="2"/>
              <a:buChar char="v"/>
            </a:pPr>
            <a:r>
              <a:rPr lang="it-IT" smtClean="0"/>
              <a:t>La Comunità Drusa è invece molto più integrata nella vita istituzionale dello Stato: è prevista la leva obbligatoria e molti sono arruolati (polizia di frontiera) – sono concentrati nella Zona del Monte Carmelo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it-IT" sz="3200" smtClean="0"/>
              <a:t>POPOLAZIONE E RELIGIONE IN PILLOLE</a:t>
            </a:r>
            <a:endParaRPr lang="it-IT" sz="3200"/>
          </a:p>
        </p:txBody>
      </p:sp>
      <p:sp>
        <p:nvSpPr>
          <p:cNvPr id="28674" name="Segnaposto contenuto 4"/>
          <p:cNvSpPr>
            <a:spLocks noGrp="1"/>
          </p:cNvSpPr>
          <p:nvPr>
            <p:ph idx="1"/>
          </p:nvPr>
        </p:nvSpPr>
        <p:spPr>
          <a:xfrm>
            <a:off x="539750" y="1412875"/>
            <a:ext cx="8229600" cy="47545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it-IT" sz="2000" smtClean="0"/>
              <a:t>La Chiusura di Gaza e la difficoltà di accedere ad Israele per i palestinesi, anche di coloro residenti in Cisgiordania (Giudea e Samaria), hanno provocato una penuria di manodopera e una forte emigrazione, non ebrea, verso l’Asia Orientale</a:t>
            </a:r>
          </a:p>
          <a:p>
            <a:pPr>
              <a:buFont typeface="Wingdings" pitchFamily="2" charset="2"/>
              <a:buChar char="v"/>
            </a:pPr>
            <a:r>
              <a:rPr lang="it-IT" sz="2000" smtClean="0"/>
              <a:t>Le Comunità Arabe ricevono dei servizi di livello inferiore rispetto alle Comunità Ebraiche (istruzione, sanità, servizi in genere)</a:t>
            </a:r>
          </a:p>
          <a:p>
            <a:pPr>
              <a:buFont typeface="Wingdings" pitchFamily="2" charset="2"/>
              <a:buChar char="v"/>
            </a:pPr>
            <a:r>
              <a:rPr lang="it-IT" sz="2000" smtClean="0"/>
              <a:t>Le Comunità Beduine non ricevono invece i servizi essenziali, sono soggetti a discriminazioni nel possesso della terra e nel diritto a costruire e sono spesso supportate da associazioni per i diritti umani israeliane e internazionali</a:t>
            </a:r>
          </a:p>
          <a:p>
            <a:pPr>
              <a:buFont typeface="Wingdings" pitchFamily="2" charset="2"/>
              <a:buChar char="v"/>
            </a:pPr>
            <a:r>
              <a:rPr lang="it-IT" sz="2000" smtClean="0"/>
              <a:t>La Stampa è Libera</a:t>
            </a:r>
          </a:p>
          <a:p>
            <a:pPr>
              <a:buFont typeface="Wingdings" pitchFamily="2" charset="2"/>
              <a:buChar char="v"/>
            </a:pPr>
            <a:r>
              <a:rPr lang="it-IT" sz="2000" smtClean="0"/>
              <a:t>Il Diritto di Associazione è rispettato (non sono stati eliminati i partiti arabi dalla politica grazie ad un intervento della Corte Suprema)</a:t>
            </a:r>
          </a:p>
          <a:p>
            <a:pPr>
              <a:buFont typeface="Wingdings" pitchFamily="2" charset="2"/>
              <a:buChar char="v"/>
            </a:pPr>
            <a:r>
              <a:rPr lang="it-IT" sz="2000" smtClean="0"/>
              <a:t>Non esiste il Matrimonio Civile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sz="2200" dirty="0" smtClean="0"/>
              <a:t>Israele è una Repubblica Democratica e non ha una costituzione, ma una serie di leggi fondamentali che determinano la struttura istituzionale dello stato.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sz="2200" dirty="0" smtClean="0"/>
              <a:t>Dal punto di vista istituzionale Israele è una Repubblica Parlamentare con un’unica camera, la </a:t>
            </a:r>
            <a:r>
              <a:rPr lang="it-IT" sz="2200" dirty="0" err="1" smtClean="0"/>
              <a:t>Knesset</a:t>
            </a:r>
            <a:r>
              <a:rPr lang="it-IT" sz="2200" dirty="0" smtClean="0"/>
              <a:t>, che ogni sette anni elegge il Presidente della Repubblica.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it-IT" sz="1800" dirty="0" smtClean="0">
              <a:latin typeface="Constantia (Corpo)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2200" b="1" i="1" dirty="0" smtClean="0"/>
              <a:t>Il Potere Legislativo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sz="2200" dirty="0" smtClean="0"/>
              <a:t>Affidato al Parlamento, la </a:t>
            </a:r>
            <a:r>
              <a:rPr lang="it-IT" sz="2200" dirty="0" err="1" smtClean="0"/>
              <a:t>Knesset</a:t>
            </a:r>
            <a:endParaRPr lang="it-IT" sz="2200" dirty="0" smtClean="0"/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sz="2000" dirty="0" smtClean="0"/>
              <a:t>Le elezioni parlamentari si tengono ogni quattro anni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it-IT" sz="1800" dirty="0" smtClean="0">
              <a:latin typeface="Constantia (Corpo)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2200" b="1" i="1" dirty="0" smtClean="0"/>
              <a:t>Il Potere Esecutivo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sz="2200" dirty="0" smtClean="0"/>
              <a:t>Affidato al Primo Ministro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sz="2000" dirty="0" smtClean="0"/>
              <a:t>Leader del Partito di Maggioranza in Parlamento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sz="2000" dirty="0" smtClean="0"/>
              <a:t>Forma il Governo tramite la nomina dei Ministri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sz="2000" dirty="0" smtClean="0"/>
              <a:t>Ottiene l’incarico  dal Presidente della Repubblica e deve ottenere la fiducia della </a:t>
            </a:r>
            <a:r>
              <a:rPr lang="it-IT" sz="2000" dirty="0" err="1" smtClean="0"/>
              <a:t>Knesset</a:t>
            </a:r>
            <a:endParaRPr lang="it-IT" sz="20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it-IT" sz="1800" dirty="0" smtClean="0">
              <a:latin typeface="Constantia (Corpo)"/>
              <a:cs typeface="Times New Roman" pitchFamily="18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mtClean="0"/>
              <a:t>POLITICA (1/2)</a:t>
            </a:r>
            <a:endParaRPr lang="it-I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it-IT" sz="1900" b="1" i="1" smtClean="0"/>
              <a:t>Il Potere Giudiziario</a:t>
            </a:r>
          </a:p>
          <a:p>
            <a:pPr>
              <a:buFont typeface="Wingdings" pitchFamily="2" charset="2"/>
              <a:buChar char="v"/>
            </a:pPr>
            <a:r>
              <a:rPr lang="it-IT" sz="1900" smtClean="0"/>
              <a:t>Affidato alla Corte Suprema</a:t>
            </a:r>
          </a:p>
          <a:p>
            <a:pPr lvl="1">
              <a:buFont typeface="Wingdings" pitchFamily="2" charset="2"/>
              <a:buChar char="v"/>
            </a:pPr>
            <a:r>
              <a:rPr lang="it-IT" sz="1700" smtClean="0"/>
              <a:t>Composta da 15 giudici </a:t>
            </a:r>
          </a:p>
          <a:p>
            <a:pPr lvl="2">
              <a:buFont typeface="Wingdings" pitchFamily="2" charset="2"/>
              <a:buChar char="v"/>
            </a:pPr>
            <a:r>
              <a:rPr lang="it-IT" sz="1400" smtClean="0"/>
              <a:t>Nominati da una commissione di 9 membri (3 giudici, 4 politici, 2 avvocati)</a:t>
            </a:r>
          </a:p>
          <a:p>
            <a:pPr lvl="2">
              <a:buFont typeface="Wingdings" pitchFamily="2" charset="2"/>
              <a:buChar char="v"/>
            </a:pPr>
            <a:r>
              <a:rPr lang="it-IT" sz="1400" smtClean="0"/>
              <a:t>Questa commissione designa automaticamente i candidati scelti dai giudici stessi</a:t>
            </a:r>
          </a:p>
          <a:p>
            <a:pPr>
              <a:buFont typeface="Wingdings 2" pitchFamily="18" charset="2"/>
              <a:buNone/>
            </a:pPr>
            <a:endParaRPr lang="it-IT" sz="1800" smtClean="0">
              <a:latin typeface="Constantia (Corpo)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it-IT" sz="1900" b="1" i="1" smtClean="0"/>
              <a:t>Il Presidente di Israele</a:t>
            </a:r>
          </a:p>
          <a:p>
            <a:pPr>
              <a:buFont typeface="Wingdings" pitchFamily="2" charset="2"/>
              <a:buChar char="v"/>
            </a:pPr>
            <a:r>
              <a:rPr lang="it-IT" sz="1900" smtClean="0"/>
              <a:t>Eletto</a:t>
            </a:r>
            <a:r>
              <a:rPr lang="it-IT" sz="1900" b="1" i="1" smtClean="0"/>
              <a:t> </a:t>
            </a:r>
            <a:r>
              <a:rPr lang="it-IT" sz="1900" smtClean="0"/>
              <a:t>dalla Knesset</a:t>
            </a:r>
          </a:p>
          <a:p>
            <a:pPr>
              <a:buFont typeface="Wingdings" pitchFamily="2" charset="2"/>
              <a:buChar char="v"/>
            </a:pPr>
            <a:r>
              <a:rPr lang="it-IT" sz="1900" smtClean="0"/>
              <a:t>Mandato di sette anni non rinnovabile</a:t>
            </a:r>
          </a:p>
          <a:p>
            <a:pPr>
              <a:buFont typeface="Wingdings" pitchFamily="2" charset="2"/>
              <a:buChar char="v"/>
            </a:pPr>
            <a:endParaRPr lang="it-IT" sz="1900" smtClean="0"/>
          </a:p>
          <a:p>
            <a:pPr>
              <a:buFont typeface="Wingdings" pitchFamily="2" charset="2"/>
              <a:buChar char="v"/>
            </a:pPr>
            <a:r>
              <a:rPr lang="it-IT" sz="1900" smtClean="0"/>
              <a:t>Un Tentativo di Riformare la Forma di Governo verso il Premierato, approvata nel 1992, è fallito poiché non ritenuta in sintonia con la legge elettorale e quindi forario di maggiore instabilità</a:t>
            </a:r>
          </a:p>
          <a:p>
            <a:pPr>
              <a:buFont typeface="Wingdings 2" pitchFamily="18" charset="2"/>
              <a:buNone/>
            </a:pPr>
            <a:endParaRPr lang="it-IT" sz="1800" smtClean="0">
              <a:latin typeface="Constantia (Corpo)"/>
              <a:cs typeface="Times New Roman" pitchFamily="18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mtClean="0"/>
              <a:t>POLITICA (2/</a:t>
            </a:r>
            <a:r>
              <a:rPr lang="it-IT" err="1" smtClean="0"/>
              <a:t>2</a:t>
            </a:r>
            <a:r>
              <a:rPr lang="it-IT" smtClean="0"/>
              <a:t>)</a:t>
            </a:r>
            <a:endParaRPr lang="it-I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egnaposto contenuto 1"/>
          <p:cNvSpPr>
            <a:spLocks noGrp="1"/>
          </p:cNvSpPr>
          <p:nvPr>
            <p:ph idx="1"/>
          </p:nvPr>
        </p:nvSpPr>
        <p:spPr>
          <a:xfrm>
            <a:off x="395288" y="1628775"/>
            <a:ext cx="8280400" cy="489585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it-IT" sz="2000" smtClean="0"/>
              <a:t>Lo Stato d'Israele è riconosciuto da una forte maggioranza degli Stati del mondo (161 su 192 nel 2007), in coerenza con la risoluzione 181 delle Nazioni Unite del 29 novembre 1947</a:t>
            </a:r>
          </a:p>
          <a:p>
            <a:pPr>
              <a:buFont typeface="Wingdings" pitchFamily="2" charset="2"/>
              <a:buChar char="v"/>
            </a:pPr>
            <a:r>
              <a:rPr lang="it-IT" sz="2000" smtClean="0"/>
              <a:t>Israele è membro dell'ONU ma non di altre organizzazioni internazionali come la NATO</a:t>
            </a:r>
          </a:p>
          <a:p>
            <a:pPr>
              <a:buFont typeface="Wingdings" pitchFamily="2" charset="2"/>
              <a:buChar char="v"/>
            </a:pPr>
            <a:r>
              <a:rPr lang="it-IT" sz="2000" smtClean="0"/>
              <a:t>A causa della questione palestinese, Israele è in uno stato di costante tensione con una grande maggioranza di Stati arabi</a:t>
            </a:r>
          </a:p>
          <a:p>
            <a:pPr>
              <a:buFont typeface="Wingdings" pitchFamily="2" charset="2"/>
              <a:buChar char="v"/>
            </a:pPr>
            <a:r>
              <a:rPr lang="it-IT" sz="2000" smtClean="0"/>
              <a:t>Israele, come stato, non viene riconosciuto da nessuno dei paesi arabi e/o islamici, ad esclusione di Giordania, Egitto e Mauritania con i quali intrattiene normali relazioni diplomatiche</a:t>
            </a:r>
          </a:p>
          <a:p>
            <a:pPr>
              <a:buFont typeface="Wingdings" pitchFamily="2" charset="2"/>
              <a:buChar char="v"/>
            </a:pPr>
            <a:endParaRPr lang="it-IT" sz="200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mtClean="0"/>
              <a:t>POLITICA ESTERA (1/2)</a:t>
            </a:r>
            <a:endParaRPr lang="it-I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egnaposto contenuto 1"/>
          <p:cNvSpPr>
            <a:spLocks noGrp="1"/>
          </p:cNvSpPr>
          <p:nvPr>
            <p:ph idx="1"/>
          </p:nvPr>
        </p:nvSpPr>
        <p:spPr>
          <a:xfrm>
            <a:off x="395288" y="1700213"/>
            <a:ext cx="8280400" cy="482441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it-IT" sz="2000" smtClean="0"/>
              <a:t>Le relazioni diplomatiche con la Turchia si sono molto inasprite nel 2010, con l'espulsione dell'ambasciatore nel 2011</a:t>
            </a:r>
          </a:p>
          <a:p>
            <a:pPr>
              <a:buFont typeface="Wingdings" pitchFamily="2" charset="2"/>
              <a:buChar char="v"/>
            </a:pPr>
            <a:r>
              <a:rPr lang="it-IT" sz="2000" smtClean="0"/>
              <a:t>Alcuni paesi arabi (p.es. Marocco, Qatar) intrattengono relazioni diplomatiche a basso livello o informali, così come la Costa Rica (dal 2010)</a:t>
            </a:r>
          </a:p>
          <a:p>
            <a:pPr>
              <a:buFont typeface="Wingdings" pitchFamily="2" charset="2"/>
              <a:buChar char="v"/>
            </a:pPr>
            <a:r>
              <a:rPr lang="it-IT" sz="2000" smtClean="0"/>
              <a:t>Cuba ha interrotto i rapporti a causa dell'alleanza stretta di Israele con gli Stati Uniti, i quali mantengono l‘embargo contro l'isola, sostenuto anche dallo stato ebraico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mtClean="0"/>
              <a:t>POLITICA ESTERA (2/</a:t>
            </a:r>
            <a:r>
              <a:rPr lang="it-IT" err="1" smtClean="0"/>
              <a:t>2</a:t>
            </a:r>
            <a:r>
              <a:rPr lang="it-IT" smtClean="0"/>
              <a:t>)</a:t>
            </a:r>
            <a:endParaRPr lang="it-IT"/>
          </a:p>
        </p:txBody>
      </p:sp>
      <p:pic>
        <p:nvPicPr>
          <p:cNvPr id="33795" name="Picture 2" descr="C:\Documents and Settings\Utente\Desktop\Medio-Oriente-Guerra-01-homeros-Shutterstock_com-Copi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4221163"/>
            <a:ext cx="3240088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Immagine 4" descr="israele__i_social_media_entrano_in_guerra_409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559300"/>
            <a:ext cx="32273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9188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dirty="0" smtClean="0"/>
              <a:t>Inizio degli Scontri: La Dichiarazione di </a:t>
            </a:r>
            <a:r>
              <a:rPr lang="it-IT" dirty="0" err="1" smtClean="0"/>
              <a:t>Balfour</a:t>
            </a:r>
            <a:endParaRPr lang="it-IT" dirty="0" smtClean="0"/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/>
              <a:t>Prometteva l’appoggio  del Regno unito alla creazione di una patria ebraica in Palestina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/>
              <a:t>Datata 1917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/>
              <a:t>Riconosce :</a:t>
            </a: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/>
              <a:t>I diritti delle popolazioni non ebraiche già insediate</a:t>
            </a: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/>
              <a:t>Libero accesso ai Luoghi Sacri della Terra Santa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dirty="0" smtClean="0"/>
              <a:t>Risoluzione 181 dell’ONU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/>
              <a:t>Tentata risoluzione pacifica tra arabi e israeliani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/>
              <a:t>Prevede: </a:t>
            </a: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/>
              <a:t>Assegnazione di oltre metà della Palestina agli ebrei, compresa la fertile fascia costiera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/>
              <a:t>Questo Piano di ripartizione non viene accettato dagli arabi che non riconoscono lo Stato di Israele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mtClean="0"/>
              <a:t>STORIA</a:t>
            </a:r>
            <a:br>
              <a:rPr lang="it-IT" smtClean="0"/>
            </a:br>
            <a:r>
              <a:rPr lang="it-IT" smtClean="0"/>
              <a:t>Le Guerre per La Città Santa (1/2)</a:t>
            </a:r>
            <a:endParaRPr lang="it-I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57750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dirty="0" smtClean="0"/>
              <a:t>Guerra del 1948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/>
              <a:t>Palestinesi sconfitti, persero gran parte delle terre assegnato loro con la Risoluzione 181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/>
              <a:t>Esodo Palestinese verso Cisgiordania e Striscia di Gaza 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dirty="0" smtClean="0"/>
              <a:t>La Guerra dei 6 giorni (1967)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/>
              <a:t>Vittoria Israeliana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/>
              <a:t>Israeliani conquistano: </a:t>
            </a: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/>
              <a:t>Cisgiordania</a:t>
            </a: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/>
              <a:t>Striscia di Gaza</a:t>
            </a: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/>
              <a:t>Sinai</a:t>
            </a: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/>
              <a:t>Alture del Golan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/>
              <a:t>Nuovo esodo dei Palestinesi in Libano e Giordania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dirty="0" smtClean="0"/>
              <a:t>Nascita dell’OLP (Organizzazione per la Liberazione della Palestina)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/>
              <a:t>Leader Storico: Yasser Arafat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/>
              <a:t>Tentativi di accreditamento come rappresentante del popolo palestinese su piano internazionale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mtClean="0"/>
              <a:t>STORIA</a:t>
            </a:r>
            <a:br>
              <a:rPr lang="it-IT" smtClean="0"/>
            </a:br>
            <a:r>
              <a:rPr lang="it-IT" smtClean="0"/>
              <a:t>Le Guerre per La Città Santa (2/</a:t>
            </a:r>
            <a:r>
              <a:rPr lang="it-IT" err="1" smtClean="0"/>
              <a:t>2</a:t>
            </a:r>
            <a:r>
              <a:rPr lang="it-IT" smtClean="0"/>
              <a:t>)</a:t>
            </a:r>
            <a:endParaRPr lang="it-I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Segnaposto contenuto 3" descr="Israele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844675"/>
            <a:ext cx="7826375" cy="355600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mtClean="0"/>
              <a:t>STORIA</a:t>
            </a:r>
            <a:br>
              <a:rPr lang="it-IT" smtClean="0"/>
            </a:br>
            <a:r>
              <a:rPr lang="it-IT" smtClean="0"/>
              <a:t>Le Divisioni di Israele negli Anni</a:t>
            </a:r>
            <a:endParaRPr lang="it-I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5775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dirty="0" smtClean="0"/>
              <a:t>Accordo di </a:t>
            </a:r>
            <a:r>
              <a:rPr lang="it-IT" dirty="0" err="1" smtClean="0"/>
              <a:t>Camp</a:t>
            </a:r>
            <a:r>
              <a:rPr lang="it-IT" dirty="0" smtClean="0"/>
              <a:t> David (1978)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/>
              <a:t>Sinai reso all’Egitto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dirty="0" smtClean="0"/>
              <a:t>Accordo di Washington (1993)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/>
              <a:t>Rabin e Arafat si riconoscono reciprocamente come Stati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/>
              <a:t>Israele non restituisce i territori colonizzati nel 1967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it-IT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dirty="0" smtClean="0"/>
              <a:t>Questioni Rimaste Aperte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/>
              <a:t>Restituzione dei Territori Occupati nel 1967 (precedentemente decisi dall’ONU)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/>
              <a:t>Situazione di disagio morale e materiale dei palestinesi</a:t>
            </a: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/>
              <a:t>Strage di Palestinesi in Giordania (Settembre 1970)</a:t>
            </a: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/>
              <a:t>Massacro di Palestinesi in Libano nei campi profughi di Sabra e </a:t>
            </a:r>
            <a:r>
              <a:rPr lang="it-IT" dirty="0" err="1" smtClean="0"/>
              <a:t>Chatila</a:t>
            </a:r>
            <a:endParaRPr lang="it-IT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it-IT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mtClean="0"/>
              <a:t>STORIA</a:t>
            </a:r>
            <a:br>
              <a:rPr lang="it-IT" smtClean="0"/>
            </a:br>
            <a:r>
              <a:rPr lang="it-IT" smtClean="0"/>
              <a:t>Spiragli di Pace ma …</a:t>
            </a:r>
            <a:endParaRPr lang="it-I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mtClean="0"/>
              <a:t>ISRAELE – Cartina Politica</a:t>
            </a:r>
            <a:endParaRPr lang="it-IT"/>
          </a:p>
        </p:txBody>
      </p:sp>
      <p:pic>
        <p:nvPicPr>
          <p:cNvPr id="5" name="irc_mi" descr="http://simonetulumello.files.wordpress.com/2012/11/mappa_israele-palestin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4032448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4643438" y="2708275"/>
          <a:ext cx="3997325" cy="1225550"/>
        </p:xfrm>
        <a:graphic>
          <a:graphicData uri="http://schemas.openxmlformats.org/drawingml/2006/table">
            <a:tbl>
              <a:tblPr firstRow="1" bandCol="1">
                <a:tableStyleId>{0E3FDE45-AF77-4B5C-9715-49D594BDF05E}</a:tableStyleId>
              </a:tblPr>
              <a:tblGrid>
                <a:gridCol w="1970847"/>
                <a:gridCol w="2026105"/>
              </a:tblGrid>
              <a:tr h="30603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solidFill>
                            <a:schemeClr val="tx1"/>
                          </a:solidFill>
                          <a:latin typeface="Constantia (Corpo)"/>
                        </a:rPr>
                        <a:t>I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tx1"/>
                          </a:solidFill>
                          <a:latin typeface="Constantia (Corpo)"/>
                        </a:rPr>
                        <a:t> CONFINI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latin typeface="Constantia (Corpo)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it-IT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0603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NORD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 dirty="0" smtClean="0"/>
                        <a:t>Libano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0603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 smtClean="0"/>
                        <a:t>EST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 dirty="0" smtClean="0"/>
                        <a:t>Siria e Giordania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0603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 smtClean="0"/>
                        <a:t>SUD OVEST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 dirty="0" smtClean="0"/>
                        <a:t>Egitto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dirty="0" smtClean="0"/>
              <a:t>Territorio: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/>
              <a:t>Cisgiordania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/>
              <a:t>Striscia di Gaza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dirty="0" smtClean="0"/>
              <a:t>Motivazione: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/>
              <a:t>Coscienza nazionalista e voglia di riscatto palestinese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dirty="0" smtClean="0"/>
              <a:t>Conseguenza: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/>
              <a:t>Nascita della </a:t>
            </a:r>
            <a:r>
              <a:rPr lang="it-IT" dirty="0" err="1" smtClean="0"/>
              <a:t>Intifadah</a:t>
            </a:r>
            <a:r>
              <a:rPr lang="it-IT" dirty="0" smtClean="0"/>
              <a:t> (Lotta Popolare con Uso di Armi Rudimentali)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/>
              <a:t>Nascita del Fondamentalismo Islamico</a:t>
            </a: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/>
              <a:t>Attivismo Politico che si basa sui valori fondanti dell’Islam delle Origini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/>
              <a:t>Nascita dei Movimenti estremisti:</a:t>
            </a: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/>
              <a:t>HAMAS: Contrario ad ogni trattativa con Israele</a:t>
            </a:r>
          </a:p>
          <a:p>
            <a:pPr marL="1280160" lvl="3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/>
              <a:t>Terrorismo contro i civili israeliani</a:t>
            </a:r>
          </a:p>
          <a:p>
            <a:pPr marL="1280160" lvl="3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/>
              <a:t>Controlla la Striscia di Gaza</a:t>
            </a: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/>
              <a:t>AL FATAH: Organizzazione laica fondata da Arafat</a:t>
            </a:r>
          </a:p>
          <a:p>
            <a:pPr marL="1280160" lvl="3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/>
              <a:t>Controlla la Cisgiordania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mtClean="0"/>
              <a:t>STORIA</a:t>
            </a:r>
            <a:br>
              <a:rPr lang="it-IT" smtClean="0"/>
            </a:br>
            <a:r>
              <a:rPr lang="it-IT" smtClean="0"/>
              <a:t>La Nascita dei Movimenti Nazionalisti</a:t>
            </a:r>
            <a:endParaRPr lang="it-I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sz="2000" dirty="0" smtClean="0"/>
              <a:t>La Guerra prende il nome dal giorno dell’avvenuto attacco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sz="1800" dirty="0" smtClean="0"/>
              <a:t>YOM KIPPUR : Capodanno Israeliano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sz="2000" dirty="0" smtClean="0"/>
              <a:t>Israele venne attaccato simultaneamente da Iraq, Egitto, Siria e Giordania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sz="2000" dirty="0" smtClean="0"/>
              <a:t>L’Egitto e la Siria cominciarono la guerra attaccando rispettivamente dalla Siria e dalle alture del Golan.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sz="2000" dirty="0" smtClean="0"/>
              <a:t>Gli egiziani e i siriani avanzarono durante le prime 24-48 ore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sz="2000" dirty="0" smtClean="0"/>
              <a:t>Dopo i primi 2 giorni la situazione cominciò a entrare in una fase di stallo per  poi volgere a favore di Israele.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sz="2000" dirty="0" smtClean="0"/>
              <a:t>Nella seconda settimana di guerra, i siriani erano stati completamente respinti ed erano fuori dalle alture del Golan. 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sz="2000" dirty="0" smtClean="0"/>
              <a:t>Nel Sinai, a Sud, gli israeliani erano entrati in territorio egiziano dopo il superamento del Canale di Suez, la III Armata egiziana era totalmente tagliata fuori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sz="2000" dirty="0" smtClean="0"/>
              <a:t>Israele aveva vinto la guerra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3600" smtClean="0"/>
              <a:t>STORIA</a:t>
            </a:r>
            <a:br>
              <a:rPr lang="it-IT" sz="3600" smtClean="0"/>
            </a:br>
            <a:r>
              <a:rPr lang="it-IT" sz="3600" smtClean="0"/>
              <a:t>La Guerra del Kippur (6/10/73 – 24/10/73)</a:t>
            </a:r>
            <a:endParaRPr lang="it-IT" sz="36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284663" y="2565400"/>
            <a:ext cx="4473575" cy="2016125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sz="2000" b="1" i="1" dirty="0" smtClean="0"/>
              <a:t>Israele restituì: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sz="1800" b="1" i="1" dirty="0" smtClean="0"/>
              <a:t>La penisola del Sinai (importante passo verso la pace, perché Israele da quel territorio avrebbe potuto ricavare un cospicuo profitto grazie al turismo)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sz="1800" b="1" i="1" dirty="0" smtClean="0"/>
              <a:t>La striscia di Gaza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sz="1800" b="1" i="1" dirty="0" smtClean="0"/>
              <a:t>La Cisgiordania (ora controllata da israeliani e palestinesi)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it-IT" sz="2000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3600" smtClean="0"/>
              <a:t>STORIA</a:t>
            </a:r>
            <a:br>
              <a:rPr lang="it-IT" sz="3600" smtClean="0"/>
            </a:br>
            <a:r>
              <a:rPr lang="it-IT" sz="3600" smtClean="0"/>
              <a:t>La Guerra del Kippur  - Le Conseguenze</a:t>
            </a:r>
            <a:endParaRPr lang="it-IT" sz="3600"/>
          </a:p>
        </p:txBody>
      </p:sp>
      <p:pic>
        <p:nvPicPr>
          <p:cNvPr id="40963" name="Immagine 3" descr="220px-Yom_Kippur_War_map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84313"/>
            <a:ext cx="3240088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egnaposto contenuto 1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275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it-IT" sz="1600" smtClean="0"/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it-IT" sz="1800" smtClean="0"/>
              <a:t>Il 74% della popolazione lavora nel settore terziario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it-IT" sz="1800" smtClean="0"/>
              <a:t>Nonostante il territorio israeliano non offra molto,Israele riesce a fare dell’agricoltura una importante risorsa economica soprattutto grazie ai kibbutz.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it-IT" sz="1800" smtClean="0"/>
              <a:t>KIBBUTZ significa ”Gruppo, Collettività”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it-IT" sz="1800" smtClean="0"/>
              <a:t>Il kibbutz è stato uno degli elementi fondamentali nello sviluppo di Israele: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it-IT" sz="1400" smtClean="0"/>
              <a:t>Forte carica ideologica socialista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it-IT" sz="1400" smtClean="0"/>
              <a:t>Innovazione (l'agricoltura era a puri livelli di sussistenza)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it-IT" sz="1800" smtClean="0"/>
              <a:t>Il kibbutz è nato come ideale di eguaglianza, di lavoro a favore della comunità;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it-IT" sz="1400" smtClean="0"/>
              <a:t>Ogni singolo elemento appartenente al kibbutz lavora per tutti gli altri elementi dello stesso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it-IT" sz="1400" smtClean="0"/>
              <a:t>In cambio riceve i frutti del lavoro altrui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it-IT" sz="1400" smtClean="0"/>
              <a:t>A fine mese le persone che lavorano nel kibbutz ricevono un “sussidio economico”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it-IT" sz="1800" smtClean="0"/>
              <a:t>Negli ultimi anni sono stati sviluppati: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it-IT" sz="1400" smtClean="0"/>
              <a:t>Progetti Manifatturieri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it-IT" sz="1400" smtClean="0"/>
              <a:t>Lavorazioni di materie plastiche e di elettronica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it-IT" sz="1400" smtClean="0"/>
              <a:t>Eccelsi impianti d’irrigazione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it-IT" sz="1800" smtClean="0"/>
              <a:t>Israele grazie ai kibbutz possiede un impianto d’irrigazione quasi perfetto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it-IT" sz="1400" smtClean="0"/>
              <a:t>Ogni giorno,alla stessa ora, dal lago di Tiberiade vengono azionate delle pompe che irrigano tutte le zone agricole israeliane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200" smtClean="0"/>
              <a:t>ECONOMIA</a:t>
            </a:r>
            <a:br>
              <a:rPr lang="it-IT" sz="3200" smtClean="0"/>
            </a:br>
            <a:r>
              <a:rPr lang="it-IT" sz="3200" smtClean="0"/>
              <a:t>Il Kibbutz – Il Modello del Socialismo Applicato</a:t>
            </a:r>
            <a:endParaRPr lang="it-IT" sz="32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sz="1700" dirty="0" smtClean="0"/>
              <a:t>La musica d'Israele rivela influenze da tutto il pianeta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sz="1500" dirty="0" smtClean="0"/>
              <a:t>musica yemenita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sz="1500" dirty="0" smtClean="0"/>
              <a:t>melodie </a:t>
            </a:r>
            <a:r>
              <a:rPr lang="it-IT" sz="1500" dirty="0" err="1" smtClean="0"/>
              <a:t>hassidiche</a:t>
            </a:r>
            <a:endParaRPr lang="it-IT" sz="1500" dirty="0" smtClean="0"/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sz="1500" dirty="0" smtClean="0"/>
              <a:t>musica araba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sz="1500" dirty="0" smtClean="0"/>
              <a:t>musica greca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sz="1500" dirty="0" smtClean="0"/>
              <a:t>jazz, pop, rock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sz="1500" dirty="0" smtClean="0"/>
              <a:t>musica classica.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sz="1700" dirty="0" smtClean="0"/>
              <a:t>Le tipiche canzoni popolari ("Canzoni della Terra d'Israele") narrano le esperienze dei pionieri del Sionismo nella prima metà del XX secolo.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sz="1700" dirty="0" smtClean="0"/>
              <a:t>L'orchestra più prestigiosa è la Israel </a:t>
            </a:r>
            <a:r>
              <a:rPr lang="it-IT" sz="1700" dirty="0" err="1" smtClean="0"/>
              <a:t>Philharmonic</a:t>
            </a:r>
            <a:r>
              <a:rPr lang="it-IT" sz="1700" dirty="0" smtClean="0"/>
              <a:t> Orchestra, fondata negli anni 30, che tiene più di 200 concerti l'anno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sz="1700" dirty="0" smtClean="0"/>
              <a:t>Fra i musicisti classici di fama internazionale i più noti sono </a:t>
            </a:r>
            <a:r>
              <a:rPr lang="it-IT" sz="1700" dirty="0" err="1" smtClean="0"/>
              <a:t>Itzhak</a:t>
            </a:r>
            <a:r>
              <a:rPr lang="it-IT" sz="1700" dirty="0" smtClean="0"/>
              <a:t> </a:t>
            </a:r>
            <a:r>
              <a:rPr lang="it-IT" sz="1700" dirty="0" err="1" smtClean="0"/>
              <a:t>Perlman</a:t>
            </a:r>
            <a:r>
              <a:rPr lang="it-IT" sz="1700" dirty="0" smtClean="0"/>
              <a:t>, </a:t>
            </a:r>
            <a:r>
              <a:rPr lang="it-IT" sz="1700" dirty="0" err="1" smtClean="0"/>
              <a:t>Pinchas</a:t>
            </a:r>
            <a:r>
              <a:rPr lang="it-IT" sz="1700" dirty="0" smtClean="0"/>
              <a:t> </a:t>
            </a:r>
            <a:r>
              <a:rPr lang="it-IT" sz="1700" dirty="0" err="1" smtClean="0"/>
              <a:t>Zukerman</a:t>
            </a:r>
            <a:r>
              <a:rPr lang="it-IT" sz="1700" dirty="0" smtClean="0"/>
              <a:t> e Daniel </a:t>
            </a:r>
            <a:r>
              <a:rPr lang="it-IT" sz="1700" dirty="0" err="1" smtClean="0"/>
              <a:t>Barenboim</a:t>
            </a:r>
            <a:r>
              <a:rPr lang="it-IT" sz="1700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sz="1700" dirty="0" smtClean="0"/>
              <a:t>I cantanti pop israeliani più noti a livello internazionale sono l'interprete Noa e la cantautrice franco-israeliana </a:t>
            </a:r>
            <a:r>
              <a:rPr lang="it-IT" sz="1700" dirty="0" err="1" smtClean="0"/>
              <a:t>Yael</a:t>
            </a:r>
            <a:r>
              <a:rPr lang="it-IT" sz="1700" dirty="0" smtClean="0"/>
              <a:t> </a:t>
            </a:r>
            <a:r>
              <a:rPr lang="it-IT" sz="1700" dirty="0" err="1" smtClean="0"/>
              <a:t>Naim</a:t>
            </a:r>
            <a:r>
              <a:rPr lang="it-IT" sz="1700" dirty="0" smtClean="0"/>
              <a:t> e Lina </a:t>
            </a:r>
            <a:r>
              <a:rPr lang="it-IT" sz="1700" dirty="0" err="1" smtClean="0"/>
              <a:t>Makhoul</a:t>
            </a:r>
            <a:r>
              <a:rPr lang="it-IT" sz="1700" dirty="0" smtClean="0"/>
              <a:t> (nuovo talento da The Voice)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sz="1700" dirty="0" smtClean="0"/>
              <a:t>Israele ha partecipato allo </a:t>
            </a:r>
            <a:r>
              <a:rPr lang="it-IT" sz="1700" dirty="0" err="1" smtClean="0"/>
              <a:t>Eurovision</a:t>
            </a:r>
            <a:r>
              <a:rPr lang="it-IT" sz="1700" dirty="0" smtClean="0"/>
              <a:t> </a:t>
            </a:r>
            <a:r>
              <a:rPr lang="it-IT" sz="1700" dirty="0" err="1" smtClean="0"/>
              <a:t>Song</a:t>
            </a:r>
            <a:r>
              <a:rPr lang="it-IT" sz="1700" dirty="0" smtClean="0"/>
              <a:t> Contest quasi ogni anno a partire dal 1973, vincendo tre volte e ospitandola due volte.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sz="1700" dirty="0" smtClean="0"/>
              <a:t>Ogni estate dal 1987 a </a:t>
            </a:r>
            <a:r>
              <a:rPr lang="it-IT" sz="1700" dirty="0" err="1" smtClean="0"/>
              <a:t>Eilat</a:t>
            </a:r>
            <a:r>
              <a:rPr lang="it-IT" sz="1700" dirty="0" smtClean="0"/>
              <a:t> si tiene il Red </a:t>
            </a:r>
            <a:r>
              <a:rPr lang="it-IT" sz="1700" dirty="0" err="1" smtClean="0"/>
              <a:t>Sea</a:t>
            </a:r>
            <a:r>
              <a:rPr lang="it-IT" sz="1700" dirty="0" smtClean="0"/>
              <a:t> Jazz Festival, un evento internazionale.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it-IT" dirty="0">
              <a:latin typeface="Constantia (Corpo)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mtClean="0"/>
              <a:t>MUSICA</a:t>
            </a:r>
            <a:endParaRPr lang="it-IT"/>
          </a:p>
        </p:txBody>
      </p:sp>
      <p:pic>
        <p:nvPicPr>
          <p:cNvPr id="43011" name="Immagine 4" descr="lina-the-voic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1052513"/>
            <a:ext cx="19970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Immagine 3" descr="imagesCALBPSW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844675"/>
            <a:ext cx="17526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it-IT" sz="3600" smtClean="0"/>
              <a:t>Fonti:</a:t>
            </a:r>
          </a:p>
          <a:p>
            <a:pPr>
              <a:buFont typeface="Wingdings" pitchFamily="2" charset="2"/>
              <a:buChar char="v"/>
            </a:pPr>
            <a:r>
              <a:rPr lang="it-IT" smtClean="0"/>
              <a:t> Wikipedia</a:t>
            </a:r>
          </a:p>
          <a:p>
            <a:pPr>
              <a:buFont typeface="Wingdings" pitchFamily="2" charset="2"/>
              <a:buChar char="v"/>
            </a:pPr>
            <a:r>
              <a:rPr lang="it-IT" smtClean="0"/>
              <a:t>Israele e i Territori Palestinesi – Lonely Planet</a:t>
            </a:r>
          </a:p>
          <a:p>
            <a:pPr>
              <a:buFont typeface="Wingdings" pitchFamily="2" charset="2"/>
              <a:buChar char="v"/>
            </a:pPr>
            <a:r>
              <a:rPr lang="it-IT" smtClean="0"/>
              <a:t>Link – Cristina Tincati, Moreno Dell’Acqua</a:t>
            </a:r>
          </a:p>
          <a:p>
            <a:pPr>
              <a:buFont typeface="Wingdings" pitchFamily="2" charset="2"/>
              <a:buChar char="v"/>
            </a:pPr>
            <a:r>
              <a:rPr lang="it-IT" smtClean="0"/>
              <a:t>Treccani Enciclopedia Online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8305800" cy="1981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err="1" smtClean="0"/>
              <a:t>Q&amp;A</a:t>
            </a:r>
            <a:endParaRPr lang="it-I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atlante.unimondo.org/var/unimondo/storage/images/paesi/asia/asia-occidentale/israele/carta-fisica2/568940-1-ita-IT/Carta-fisic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556792"/>
            <a:ext cx="3816424" cy="4525963"/>
          </a:xfrm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mtClean="0"/>
              <a:t>ISRAELE – Cartina Fisica</a:t>
            </a:r>
            <a:endParaRPr lang="it-IT"/>
          </a:p>
        </p:txBody>
      </p:sp>
      <p:sp>
        <p:nvSpPr>
          <p:cNvPr id="16387" name="CasellaDiTesto 6"/>
          <p:cNvSpPr txBox="1">
            <a:spLocks noChangeArrowheads="1"/>
          </p:cNvSpPr>
          <p:nvPr/>
        </p:nvSpPr>
        <p:spPr bwMode="auto">
          <a:xfrm>
            <a:off x="4787900" y="1700213"/>
            <a:ext cx="381635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onstantia" pitchFamily="18" charset="0"/>
              </a:rPr>
              <a:t>LE 4 AREE</a:t>
            </a:r>
          </a:p>
          <a:p>
            <a:endParaRPr lang="it-IT">
              <a:latin typeface="Constantia" pitchFamily="18" charset="0"/>
            </a:endParaRPr>
          </a:p>
          <a:p>
            <a:r>
              <a:rPr lang="it-IT">
                <a:latin typeface="Constantia" pitchFamily="18" charset="0"/>
              </a:rPr>
              <a:t>Da Ovest a Est: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v"/>
            </a:pPr>
            <a:r>
              <a:rPr lang="it-IT">
                <a:latin typeface="Constantia" pitchFamily="18" charset="0"/>
              </a:rPr>
              <a:t> Pianura Costiera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v"/>
            </a:pPr>
            <a:r>
              <a:rPr lang="it-IT">
                <a:latin typeface="Constantia" pitchFamily="18" charset="0"/>
              </a:rPr>
              <a:t> Alteterre centrali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v"/>
            </a:pPr>
            <a:r>
              <a:rPr lang="it-IT">
                <a:latin typeface="Constantia" pitchFamily="18" charset="0"/>
              </a:rPr>
              <a:t> Fossa Tettonica Palestinese</a:t>
            </a:r>
          </a:p>
          <a:p>
            <a:pPr>
              <a:buClr>
                <a:schemeClr val="accent2"/>
              </a:buClr>
            </a:pPr>
            <a:endParaRPr lang="it-IT">
              <a:latin typeface="Constantia" pitchFamily="18" charset="0"/>
            </a:endParaRPr>
          </a:p>
          <a:p>
            <a:pPr>
              <a:buClr>
                <a:schemeClr val="accent2"/>
              </a:buClr>
            </a:pPr>
            <a:r>
              <a:rPr lang="it-IT">
                <a:latin typeface="Constantia" pitchFamily="18" charset="0"/>
              </a:rPr>
              <a:t>Tutta la Zona Meridionale: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v"/>
            </a:pPr>
            <a:r>
              <a:rPr lang="it-IT">
                <a:latin typeface="Constantia" pitchFamily="18" charset="0"/>
              </a:rPr>
              <a:t>Negev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dirty="0" smtClean="0"/>
              <a:t>PIANURA COSTIERA: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Si affaccia sul Mediterraneo per quasi 230 km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Si estende in larghezza dai 20 ai 40 km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Litorale basso e sabbioso interrotto solo dal promontorio di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Haifa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(Propaggine orientale del Monte Carmelo)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Concentra Oltre il 40% della Popolazione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Sorgono i principali centri urbani (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Haifa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Gerusalemme,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Akko…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ALTETERRE: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 Est della Pianura Costiera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Risiedono le Regioni Storiche (da Nord a Sud) di:</a:t>
            </a: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Galilea</a:t>
            </a: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Samaria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Giudea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mtClean="0"/>
              <a:t>LE 4 AREE – 1/2</a:t>
            </a:r>
            <a:endParaRPr lang="it-I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dirty="0" smtClean="0"/>
              <a:t>FOSSA PALESTINESE: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Lunga depressione percorsa dal fiume Giordano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In parte occupata dal Lago di Tiberiade e dal Mar Morto 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NEGEV: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Regione Steppico-Desertica di ca. 12.000 km</a:t>
            </a:r>
            <a:r>
              <a:rPr lang="it-IT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Forma Triangolare e si Incunea tra Israele, Egitto e Giordania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Caratterizzata da strutture tabulari dai fianchi talora assai ripidi e sovrastata da picchi rocciosi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Vetta più alta: Monte Ramon 1035 m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Un lato del triangolo segna il confine con la Giordania, mentre il  lato rivolto all’Egitto attraversa aridi altopiani, presso le pendici nord-orientali del Sinai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v"/>
              <a:defRPr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mtClean="0"/>
              <a:t>LE 4 AREE – 2/</a:t>
            </a:r>
            <a:r>
              <a:rPr lang="it-IT" err="1" smtClean="0"/>
              <a:t>2</a:t>
            </a:r>
            <a:endParaRPr lang="it-I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mtClean="0"/>
              <a:t>DETTAGLI GEOGRAFICI</a:t>
            </a:r>
            <a:endParaRPr lang="it-IT"/>
          </a:p>
        </p:txBody>
      </p:sp>
      <p:sp>
        <p:nvSpPr>
          <p:cNvPr id="19458" name="Segnaposto contenuto 3"/>
          <p:cNvSpPr>
            <a:spLocks noGrp="1"/>
          </p:cNvSpPr>
          <p:nvPr>
            <p:ph idx="1"/>
          </p:nvPr>
        </p:nvSpPr>
        <p:spPr>
          <a:xfrm>
            <a:off x="5292725" y="1844675"/>
            <a:ext cx="3382963" cy="381635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it-IT" sz="1600" smtClean="0"/>
              <a:t>80% della Popolazione vive in città</a:t>
            </a:r>
          </a:p>
          <a:p>
            <a:pPr>
              <a:buFont typeface="Wingdings" pitchFamily="2" charset="2"/>
              <a:buChar char="v"/>
            </a:pPr>
            <a:r>
              <a:rPr lang="it-IT" sz="1600" smtClean="0"/>
              <a:t>Popolazione Gerusalemme: 772.980 abitanti</a:t>
            </a:r>
          </a:p>
          <a:p>
            <a:pPr>
              <a:buFont typeface="Wingdings" pitchFamily="2" charset="2"/>
              <a:buChar char="v"/>
            </a:pPr>
            <a:r>
              <a:rPr lang="it-IT" sz="1600" smtClean="0"/>
              <a:t>3,9% della Popolazione in Cisgiordania (Giudea e Samaria)</a:t>
            </a:r>
          </a:p>
          <a:p>
            <a:pPr>
              <a:buFont typeface="Wingdings" pitchFamily="2" charset="2"/>
              <a:buChar char="v"/>
            </a:pPr>
            <a:r>
              <a:rPr lang="it-IT" sz="1600" smtClean="0"/>
              <a:t>Stato natale della religione Cristiana</a:t>
            </a:r>
          </a:p>
          <a:p>
            <a:pPr>
              <a:buFont typeface="Wingdings" pitchFamily="2" charset="2"/>
              <a:buChar char="v"/>
            </a:pPr>
            <a:r>
              <a:rPr lang="it-IT" sz="1600" smtClean="0"/>
              <a:t>Nome Arabo del Parlamento: KNESSET</a:t>
            </a:r>
          </a:p>
          <a:p>
            <a:pPr>
              <a:buFont typeface="Wingdings" pitchFamily="2" charset="2"/>
              <a:buChar char="v"/>
            </a:pPr>
            <a:r>
              <a:rPr lang="it-IT" sz="1600" smtClean="0"/>
              <a:t>Molte Etnie Diverse: La Maggiore Frattura è tra Popolazione Araba e Popolazione Ebrea</a:t>
            </a: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539750" y="1863725"/>
          <a:ext cx="4608513" cy="1820863"/>
        </p:xfrm>
        <a:graphic>
          <a:graphicData uri="http://schemas.openxmlformats.org/drawingml/2006/table">
            <a:tbl>
              <a:tblPr bandCol="1">
                <a:tableStyleId>{0E3FDE45-AF77-4B5C-9715-49D594BDF05E}</a:tableStyleId>
              </a:tblPr>
              <a:tblGrid>
                <a:gridCol w="2112872"/>
                <a:gridCol w="2495640"/>
              </a:tblGrid>
              <a:tr h="2296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/>
                        <a:t>SUPERFICIE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 dirty="0"/>
                        <a:t>21.640 km2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296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/>
                        <a:t>POPOLAZIONE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/>
                        <a:t>7.170.000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296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/>
                        <a:t>DENSITA'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/>
                        <a:t>331,3 ab./km2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296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/>
                        <a:t>CAPITALE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/>
                        <a:t>Gerusalemme (772.980 ab.)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296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/>
                        <a:t>LINGUE UFFICIALI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/>
                        <a:t>Ebraico, Arabo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296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/>
                        <a:t>UNITA' MONETARIA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 dirty="0"/>
                        <a:t>Nuovo </a:t>
                      </a:r>
                      <a:r>
                        <a:rPr lang="it-IT" sz="1400" u="none" strike="noStrike" dirty="0" err="1"/>
                        <a:t>Shekel</a:t>
                      </a:r>
                      <a:r>
                        <a:rPr lang="it-IT" sz="1400" u="none" strike="noStrike" dirty="0"/>
                        <a:t> Israeliano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296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/>
                        <a:t>CONFINI TERRESTRI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/>
                        <a:t>1.017 km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2057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/>
                        <a:t>CONFINI MARITTIMI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 dirty="0"/>
                        <a:t>273 km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539750" y="3971925"/>
          <a:ext cx="4608513" cy="1544638"/>
        </p:xfrm>
        <a:graphic>
          <a:graphicData uri="http://schemas.openxmlformats.org/drawingml/2006/table">
            <a:tbl>
              <a:tblPr bandCol="1">
                <a:tableStyleId>{0E3FDE45-AF77-4B5C-9715-49D594BDF05E}</a:tableStyleId>
              </a:tblPr>
              <a:tblGrid>
                <a:gridCol w="2112873"/>
                <a:gridCol w="2495639"/>
              </a:tblGrid>
              <a:tr h="2296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u="none" strike="noStrike" dirty="0"/>
                        <a:t>SISTEMA POLITICO</a:t>
                      </a:r>
                      <a:endParaRPr lang="it-IT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300" u="none" strike="noStrike"/>
                        <a:t>Repubblica Parlamentare</a:t>
                      </a:r>
                      <a:endParaRPr lang="it-IT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296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u="none" strike="noStrike"/>
                        <a:t>DIVISIONI AMMINISTRATIVE</a:t>
                      </a:r>
                      <a:endParaRPr lang="it-IT" sz="13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300" u="none" strike="noStrike"/>
                        <a:t>6 Distretti</a:t>
                      </a:r>
                      <a:endParaRPr lang="it-IT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296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u="none" strike="noStrike"/>
                        <a:t>CAPO DELLO STATO</a:t>
                      </a:r>
                      <a:endParaRPr lang="it-IT" sz="13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300" u="none" strike="noStrike"/>
                        <a:t>Shimon Peres (da Giu '07)</a:t>
                      </a:r>
                      <a:endParaRPr lang="it-IT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296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u="none" strike="noStrike"/>
                        <a:t>CAPO DEL GOVERNO</a:t>
                      </a:r>
                      <a:endParaRPr lang="it-IT" sz="13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/>
                        <a:t>Benjamin Netanyahu (da Mar '09)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296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u="none" strike="noStrike"/>
                        <a:t>FONDAZIONE</a:t>
                      </a:r>
                      <a:endParaRPr lang="it-IT" sz="13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300" u="none" strike="noStrike"/>
                        <a:t>14-mag-48</a:t>
                      </a:r>
                      <a:endParaRPr lang="it-IT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296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u="none" strike="noStrike"/>
                        <a:t>SUFFRAGIO</a:t>
                      </a:r>
                      <a:endParaRPr lang="it-IT" sz="13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300" u="none" strike="noStrike" dirty="0"/>
                        <a:t>Universale, dai 18 Anni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mtClean="0"/>
              <a:t>POPOLAZIONE – LE FRATTURE</a:t>
            </a:r>
            <a:endParaRPr lang="it-IT"/>
          </a:p>
        </p:txBody>
      </p:sp>
      <p:graphicFrame>
        <p:nvGraphicFramePr>
          <p:cNvPr id="4" name="Diagramma 3"/>
          <p:cNvGraphicFramePr/>
          <p:nvPr/>
        </p:nvGraphicFramePr>
        <p:xfrm>
          <a:off x="636348" y="1431764"/>
          <a:ext cx="7752076" cy="4589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3" name="Segnaposto contenuto 4"/>
          <p:cNvSpPr>
            <a:spLocks noGrp="1"/>
          </p:cNvSpPr>
          <p:nvPr>
            <p:ph idx="1"/>
          </p:nvPr>
        </p:nvSpPr>
        <p:spPr>
          <a:xfrm>
            <a:off x="539750" y="5589588"/>
            <a:ext cx="8229600" cy="577850"/>
          </a:xfrm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mtClean="0"/>
              <a:t>POPOLAZIONE EBRAICA</a:t>
            </a:r>
            <a:endParaRPr lang="it-IT"/>
          </a:p>
        </p:txBody>
      </p:sp>
      <p:sp>
        <p:nvSpPr>
          <p:cNvPr id="22530" name="Segnaposto contenuto 4"/>
          <p:cNvSpPr>
            <a:spLocks noGrp="1"/>
          </p:cNvSpPr>
          <p:nvPr>
            <p:ph idx="1"/>
          </p:nvPr>
        </p:nvSpPr>
        <p:spPr>
          <a:xfrm>
            <a:off x="539750" y="1700213"/>
            <a:ext cx="8229600" cy="446722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it-IT" sz="2400" smtClean="0"/>
              <a:t>La Frattura tra europei e Nord-Africani/Medio Orientali è in parte sanata da Matrimoni Misti</a:t>
            </a:r>
          </a:p>
          <a:p>
            <a:pPr>
              <a:buFont typeface="Wingdings" pitchFamily="2" charset="2"/>
              <a:buChar char="v"/>
            </a:pPr>
            <a:r>
              <a:rPr lang="it-IT" sz="2400" smtClean="0"/>
              <a:t>Ebrei di Origine Etiope (Falascià) e Ebrei di Origini Russa (Ashkenaziti) hanno invece una forte coesione comunitaria</a:t>
            </a:r>
          </a:p>
          <a:p>
            <a:pPr>
              <a:buFont typeface="Wingdings" pitchFamily="2" charset="2"/>
              <a:buChar char="v"/>
            </a:pPr>
            <a:r>
              <a:rPr lang="it-IT" sz="2400" smtClean="0"/>
              <a:t>Ultra-Ortodossi: Sionisti di Stampo Religioso</a:t>
            </a:r>
          </a:p>
          <a:p>
            <a:pPr>
              <a:buFont typeface="Wingdings" pitchFamily="2" charset="2"/>
              <a:buChar char="v"/>
            </a:pPr>
            <a:r>
              <a:rPr lang="it-IT" sz="2400" smtClean="0"/>
              <a:t>Ortodossi (Sionismo Politico): Sostengono la scissione tra Politica e Religione</a:t>
            </a:r>
          </a:p>
          <a:p>
            <a:pPr>
              <a:buFont typeface="Wingdings" pitchFamily="2" charset="2"/>
              <a:buChar char="v"/>
            </a:pPr>
            <a:endParaRPr lang="it-IT" sz="2400" smtClean="0"/>
          </a:p>
          <a:p>
            <a:pPr>
              <a:buFont typeface="Wingdings" pitchFamily="2" charset="2"/>
              <a:buChar char="v"/>
            </a:pPr>
            <a:r>
              <a:rPr lang="it-IT" sz="2400" smtClean="0"/>
              <a:t>Divisione della popolazione: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5292725" y="4699000"/>
          <a:ext cx="3311525" cy="962025"/>
        </p:xfrm>
        <a:graphic>
          <a:graphicData uri="http://schemas.openxmlformats.org/drawingml/2006/table">
            <a:tbl>
              <a:tblPr firstRow="1" bandCol="1">
                <a:tableStyleId>{0E3FDE45-AF77-4B5C-9715-49D594BDF05E}</a:tableStyleId>
              </a:tblPr>
              <a:tblGrid>
                <a:gridCol w="1728192"/>
                <a:gridCol w="1584176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/>
                        <a:t>RELIGIONE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/>
                        <a:t>% POPOLAZIONE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/>
                        <a:t>Ultra-Ortodosso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 smtClean="0"/>
                        <a:t>8%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/>
                        <a:t>Religioso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 smtClean="0"/>
                        <a:t>12%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/>
                        <a:t>Tradizionalista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 smtClean="0"/>
                        <a:t>39%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/>
                        <a:t>Secolare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 smtClean="0"/>
                        <a:t>41%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mtClean="0"/>
              <a:t>POPOLAZIONE ARABA 1/2</a:t>
            </a:r>
            <a:endParaRPr lang="it-IT"/>
          </a:p>
        </p:txBody>
      </p:sp>
      <p:sp>
        <p:nvSpPr>
          <p:cNvPr id="24578" name="Segnaposto contenuto 4"/>
          <p:cNvSpPr>
            <a:spLocks noGrp="1"/>
          </p:cNvSpPr>
          <p:nvPr>
            <p:ph idx="1"/>
          </p:nvPr>
        </p:nvSpPr>
        <p:spPr>
          <a:xfrm>
            <a:off x="539750" y="1628775"/>
            <a:ext cx="8229600" cy="45386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it-IT" smtClean="0"/>
              <a:t>Fratture solo di tipo Religioso</a:t>
            </a:r>
          </a:p>
          <a:p>
            <a:pPr>
              <a:buFont typeface="Wingdings" pitchFamily="2" charset="2"/>
              <a:buChar char="v"/>
            </a:pPr>
            <a:r>
              <a:rPr lang="it-IT" smtClean="0"/>
              <a:t>A Gerusalemme: presente importante comunità armena con quartiere nella città vecchia</a:t>
            </a:r>
          </a:p>
          <a:p>
            <a:pPr>
              <a:buFont typeface="Wingdings" pitchFamily="2" charset="2"/>
              <a:buChar char="v"/>
            </a:pPr>
            <a:r>
              <a:rPr lang="it-IT" smtClean="0"/>
              <a:t>Maggior parte della Popolazione: Musulmano Sunnita</a:t>
            </a:r>
          </a:p>
          <a:p>
            <a:pPr>
              <a:buFont typeface="Wingdings" pitchFamily="2" charset="2"/>
              <a:buChar char="v"/>
            </a:pPr>
            <a:endParaRPr lang="it-IT" smtClean="0"/>
          </a:p>
        </p:txBody>
      </p:sp>
      <p:graphicFrame>
        <p:nvGraphicFramePr>
          <p:cNvPr id="7" name="Segnaposto contenuto 3"/>
          <p:cNvGraphicFramePr>
            <a:graphicFrameLocks/>
          </p:cNvGraphicFramePr>
          <p:nvPr/>
        </p:nvGraphicFramePr>
        <p:xfrm>
          <a:off x="684213" y="4076700"/>
          <a:ext cx="3671887" cy="1085850"/>
        </p:xfrm>
        <a:graphic>
          <a:graphicData uri="http://schemas.openxmlformats.org/drawingml/2006/table">
            <a:tbl>
              <a:tblPr firstRow="1" bandCol="1">
                <a:tableStyleId>{0E3FDE45-AF77-4B5C-9715-49D594BDF05E}</a:tableStyleId>
              </a:tblPr>
              <a:tblGrid>
                <a:gridCol w="1864580"/>
                <a:gridCol w="1807828"/>
              </a:tblGrid>
              <a:tr h="31867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/>
                        <a:t>RELIGIONI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009" marR="12009" marT="12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/>
                        <a:t>% POPOLAZIONE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009" marR="12009" marT="12009" marB="0" anchor="ctr"/>
                </a:tc>
              </a:tr>
              <a:tr h="24017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/>
                        <a:t>Musulmani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009" marR="12009" marT="12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/>
                        <a:t>83,8%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009" marR="12009" marT="12009" marB="0" anchor="ctr"/>
                </a:tc>
              </a:tr>
              <a:tr h="24017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/>
                        <a:t>Cristiani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009" marR="12009" marT="12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/>
                        <a:t>7,9%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009" marR="12009" marT="12009" marB="0" anchor="ctr"/>
                </a:tc>
              </a:tr>
              <a:tr h="24017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/>
                        <a:t>Drusi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009" marR="12009" marT="12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/>
                        <a:t>8,2%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009" marR="12009" marT="12009" marB="0" anchor="ctr"/>
                </a:tc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4572000" y="4076700"/>
          <a:ext cx="3816350" cy="1266825"/>
        </p:xfrm>
        <a:graphic>
          <a:graphicData uri="http://schemas.openxmlformats.org/drawingml/2006/table">
            <a:tbl>
              <a:tblPr firstRow="1" bandCol="1">
                <a:tableStyleId>{0E3FDE45-AF77-4B5C-9715-49D594BDF05E}</a:tableStyleId>
              </a:tblPr>
              <a:tblGrid>
                <a:gridCol w="1872208"/>
                <a:gridCol w="1944216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/>
                        <a:t>RELIGIOSO?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/>
                        <a:t>% POPOLAZIONE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/>
                        <a:t>Molto Religioso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/>
                        <a:t>8%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/>
                        <a:t>Religioso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/>
                        <a:t>43%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/>
                        <a:t>Non Molto Religioso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/>
                        <a:t>27%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/>
                        <a:t>Non Religioso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/>
                        <a:t>22%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</TotalTime>
  <Words>1671</Words>
  <Application>Microsoft Office PowerPoint</Application>
  <PresentationFormat>Presentazione su schermo (4:3)</PresentationFormat>
  <Paragraphs>258</Paragraphs>
  <Slides>26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Modello struttura</vt:lpstr>
      </vt:variant>
      <vt:variant>
        <vt:i4>6</vt:i4>
      </vt:variant>
      <vt:variant>
        <vt:lpstr>Titoli diapositive</vt:lpstr>
      </vt:variant>
      <vt:variant>
        <vt:i4>26</vt:i4>
      </vt:variant>
    </vt:vector>
  </HeadingPairs>
  <TitlesOfParts>
    <vt:vector size="39" baseType="lpstr">
      <vt:lpstr>Constantia</vt:lpstr>
      <vt:lpstr>Arial</vt:lpstr>
      <vt:lpstr>Wingdings 2</vt:lpstr>
      <vt:lpstr>Calibri</vt:lpstr>
      <vt:lpstr>Constantia (Corpo)</vt:lpstr>
      <vt:lpstr>Wingdings</vt:lpstr>
      <vt:lpstr>Times New Roman</vt:lpstr>
      <vt:lpstr>Carta</vt:lpstr>
      <vt:lpstr>Carta</vt:lpstr>
      <vt:lpstr>Carta</vt:lpstr>
      <vt:lpstr>Carta</vt:lpstr>
      <vt:lpstr>Carta</vt:lpstr>
      <vt:lpstr>Carta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ISRAELE</dc:title>
  <dc:creator>Utente</dc:creator>
  <cp:lastModifiedBy>Utente</cp:lastModifiedBy>
  <cp:revision>51</cp:revision>
  <dcterms:created xsi:type="dcterms:W3CDTF">2005-12-31T23:40:10Z</dcterms:created>
  <dcterms:modified xsi:type="dcterms:W3CDTF">2013-05-23T21:32:47Z</dcterms:modified>
</cp:coreProperties>
</file>