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4660"/>
  </p:normalViewPr>
  <p:slideViewPr>
    <p:cSldViewPr>
      <p:cViewPr>
        <p:scale>
          <a:sx n="81" d="100"/>
          <a:sy n="81" d="100"/>
        </p:scale>
        <p:origin x="-130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29CC-750F-435F-A740-42ADBB0948B9}" type="datetimeFigureOut">
              <a:rPr lang="it-IT" smtClean="0"/>
              <a:pPr/>
              <a:t>20/04/2013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F0954-B130-42C1-B029-FC21AC7FF4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6048671"/>
          </a:xfrm>
        </p:spPr>
        <p:txBody>
          <a:bodyPr>
            <a:normAutofit/>
          </a:bodyPr>
          <a:lstStyle/>
          <a:p>
            <a:r>
              <a:rPr lang="it-IT" sz="145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CARITAS.</a:t>
            </a:r>
            <a:endParaRPr lang="it-IT" sz="14500" i="1" u="sng" dirty="0"/>
          </a:p>
        </p:txBody>
      </p:sp>
      <p:pic>
        <p:nvPicPr>
          <p:cNvPr id="1026" name="Picture 2" descr="C:\Users\marilena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764704"/>
            <a:ext cx="2152650" cy="2124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flipV="1">
            <a:off x="685800" y="-1323528"/>
            <a:ext cx="7772400" cy="21602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96944" cy="6120680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/>
              <a:t>Che cos’è la Caritas italiana?</a:t>
            </a:r>
            <a:endParaRPr lang="it-IT" dirty="0"/>
          </a:p>
          <a:p>
            <a:pPr algn="just"/>
            <a:r>
              <a:rPr lang="it-IT" dirty="0"/>
              <a:t>La sua natura è descritta nell’articolo uno dello Statuto (1971): </a:t>
            </a:r>
          </a:p>
          <a:p>
            <a:pPr algn="just"/>
            <a:r>
              <a:rPr lang="it-IT" dirty="0"/>
              <a:t>“La Caritas Italiana è l’organismo pastorale costituito dalla Conferenza Episcopale Italiana al fine di promuovere, anche in collaborazione con altri organismi, la testimonianza della carità della comunità ecclesiale italiana, in forme consone ai tempi e ai bisogni, in vista dello sviluppo integrale dell’uomo, della giustizia sociale e della pace, con particolare attenzione agli ultimi e con prevalente funzione pedagogica”.</a:t>
            </a:r>
          </a:p>
          <a:p>
            <a:pPr algn="just"/>
            <a:r>
              <a:rPr lang="it-IT" dirty="0"/>
              <a:t>Dopo trentanove anni questa definizione rimane intatta. </a:t>
            </a:r>
          </a:p>
          <a:p>
            <a:pPr algn="just"/>
            <a:r>
              <a:rPr lang="it-IT" dirty="0"/>
              <a:t> </a:t>
            </a:r>
          </a:p>
          <a:p>
            <a:r>
              <a:rPr lang="it-IT" b="1" dirty="0"/>
              <a:t>Quando è nata?</a:t>
            </a:r>
            <a:endParaRPr lang="it-IT" dirty="0"/>
          </a:p>
          <a:p>
            <a:pPr algn="just"/>
            <a:r>
              <a:rPr lang="it-IT" dirty="0"/>
              <a:t>La Caritas Italiana è nata nel 1971, poco dopo il Concilio Vaticano II, per volontà di papa Paolo </a:t>
            </a:r>
            <a:r>
              <a:rPr lang="it-IT" dirty="0" err="1"/>
              <a:t>VI</a:t>
            </a:r>
            <a:r>
              <a:rPr lang="it-IT" dirty="0"/>
              <a:t>. I vescovi italiani decisero di sostituire la POA (Pontificia Opera di Assistenza) con il nuovo strumento Caritas. Da un’opera soprattutto assistenziale si è passati a un organismo ecclesiale prevalentemente pedagogico, promozionale. La comunità cristiana diventa il  primo soggetto testimoniale di carità.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flipV="1">
            <a:off x="685800" y="-1035496"/>
            <a:ext cx="7772400" cy="103549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568952" cy="6597352"/>
          </a:xfrm>
        </p:spPr>
        <p:txBody>
          <a:bodyPr>
            <a:normAutofit/>
          </a:bodyPr>
          <a:lstStyle/>
          <a:p>
            <a:r>
              <a:rPr lang="it-IT" sz="2000" b="1" dirty="0"/>
              <a:t>Quante sono le Caritas nel mondo?</a:t>
            </a:r>
            <a:endParaRPr lang="it-IT" sz="2000" dirty="0"/>
          </a:p>
          <a:p>
            <a:pPr algn="just"/>
            <a:r>
              <a:rPr lang="it-IT" sz="2000" dirty="0"/>
              <a:t>Sono presenti in 155 Paesi, praticamente in tutto il pianeta. La confederazione delle Caritas nazionali, dopo varie vicende che risalgono a fine </a:t>
            </a:r>
            <a:r>
              <a:rPr lang="it-IT" sz="2000" dirty="0" smtClean="0"/>
              <a:t>Ottocento, </a:t>
            </a:r>
            <a:r>
              <a:rPr lang="it-IT" sz="2000" dirty="0"/>
              <a:t>primi </a:t>
            </a:r>
            <a:r>
              <a:rPr lang="it-IT" sz="2000" dirty="0" smtClean="0"/>
              <a:t>del Novecento</a:t>
            </a:r>
            <a:r>
              <a:rPr lang="it-IT" sz="2000" dirty="0"/>
              <a:t>, nel 1954 si è data definitivamente il nome di </a:t>
            </a:r>
            <a:r>
              <a:rPr lang="it-IT" sz="2000" dirty="0" smtClean="0"/>
              <a:t>“Caritas </a:t>
            </a:r>
            <a:r>
              <a:rPr lang="it-IT" sz="2000" dirty="0" err="1" smtClean="0"/>
              <a:t>Internationales</a:t>
            </a:r>
            <a:r>
              <a:rPr lang="it-IT" sz="2000" dirty="0"/>
              <a:t>”. Non esiste altro organismo non statale che abbia una tale ramificazione e potenzialità.</a:t>
            </a:r>
          </a:p>
          <a:p>
            <a:r>
              <a:rPr lang="it-IT" sz="2000" dirty="0"/>
              <a:t> </a:t>
            </a:r>
          </a:p>
          <a:p>
            <a:r>
              <a:rPr lang="it-IT" sz="2000" b="1" dirty="0"/>
              <a:t>La Caritas si distingue da altre organizzazioni sociali?</a:t>
            </a:r>
            <a:endParaRPr lang="it-IT" sz="2000" dirty="0"/>
          </a:p>
          <a:p>
            <a:pPr algn="just"/>
            <a:r>
              <a:rPr lang="it-IT" sz="2000" dirty="0"/>
              <a:t>Si, lo specifico della Caritas è diverso da tante altre attività sociali, pure importanti e necessarie. La Caritas non è un gruppo caritativo (spontaneo, assistenziale); la Caritas non è un movimento (carisma particolare, attenzioni settoriali); la Caritas non è una ONG (filantropica, solidaristica); </a:t>
            </a:r>
            <a:r>
              <a:rPr lang="it-IT" sz="2000" dirty="0" smtClean="0"/>
              <a:t>la </a:t>
            </a:r>
            <a:r>
              <a:rPr lang="it-IT" sz="2000" dirty="0"/>
              <a:t>Caritas </a:t>
            </a:r>
            <a:r>
              <a:rPr lang="it-IT" sz="2000" dirty="0" smtClean="0"/>
              <a:t>è </a:t>
            </a:r>
            <a:r>
              <a:rPr lang="it-IT" sz="2000" dirty="0"/>
              <a:t>un organismo ecclesiale che, promuovendo la testimonianza della carità, sensibilizza ed educa le comunità </a:t>
            </a:r>
            <a:r>
              <a:rPr lang="it-IT" sz="2000" dirty="0" smtClean="0"/>
              <a:t>ai </a:t>
            </a:r>
            <a:r>
              <a:rPr lang="it-IT" sz="2000" dirty="0"/>
              <a:t>bisogni dei propri membri </a:t>
            </a:r>
            <a:r>
              <a:rPr lang="it-IT" sz="2000"/>
              <a:t>e </a:t>
            </a:r>
            <a:r>
              <a:rPr lang="it-IT" sz="2000" smtClean="0"/>
              <a:t>alle </a:t>
            </a:r>
            <a:r>
              <a:rPr lang="it-IT" sz="2000" dirty="0"/>
              <a:t>situazioni di sofferenza di tutto il mondo.</a:t>
            </a:r>
          </a:p>
          <a:p>
            <a:endParaRPr lang="it-IT" dirty="0"/>
          </a:p>
        </p:txBody>
      </p:sp>
      <p:pic>
        <p:nvPicPr>
          <p:cNvPr id="3074" name="Picture 2" descr="C:\Users\marilen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229200"/>
            <a:ext cx="2232248" cy="1440161"/>
          </a:xfrm>
          <a:prstGeom prst="rect">
            <a:avLst/>
          </a:prstGeom>
          <a:noFill/>
        </p:spPr>
      </p:pic>
      <p:pic>
        <p:nvPicPr>
          <p:cNvPr id="3075" name="Picture 3" descr="C:\Users\marile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229200"/>
            <a:ext cx="2160240" cy="1474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334</Words>
  <Application>Microsoft Office PowerPoint</Application>
  <PresentationFormat>Presentazione su schermo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LA CARITAS.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CARITAS.</dc:title>
  <dc:creator>marilena</dc:creator>
  <cp:lastModifiedBy>Deborah Andrea</cp:lastModifiedBy>
  <cp:revision>3</cp:revision>
  <dcterms:created xsi:type="dcterms:W3CDTF">2013-04-07T07:44:46Z</dcterms:created>
  <dcterms:modified xsi:type="dcterms:W3CDTF">2013-04-20T12:49:29Z</dcterms:modified>
</cp:coreProperties>
</file>