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media/image8.png" ContentType="image/png"/>
  <Override PartName="/ppt/media/image10.png" ContentType="image/png"/>
  <Override PartName="/ppt/media/image12.png" ContentType="image/png"/>
  <Override PartName="/ppt/media/image21.png" ContentType="image/png"/>
  <Override PartName="/ppt/media/image30.png" ContentType="image/png"/>
  <Override PartName="/ppt/media/image14.png" ContentType="image/png"/>
  <Override PartName="/ppt/media/image23.png" ContentType="image/png"/>
  <Override PartName="/ppt/media/image32.png" ContentType="image/png"/>
  <Override PartName="/ppt/media/image16.png" ContentType="image/png"/>
  <Override PartName="/ppt/media/image25.png" ContentType="image/png"/>
  <Override PartName="/ppt/media/image2.jpeg" ContentType="image/jpeg"/>
  <Override PartName="/ppt/media/image18.png" ContentType="image/png"/>
  <Override PartName="/ppt/media/image27.png" ContentType="image/png"/>
  <Override PartName="/ppt/media/image29.png" ContentType="image/png"/>
  <Override PartName="/ppt/media/image4.jpeg" ContentType="image/jpeg"/>
  <Override PartName="/ppt/media/image3.png" ContentType="image/png"/>
  <Override PartName="/ppt/media/image5.png" ContentType="image/png"/>
  <Override PartName="/ppt/media/image7.png" ContentType="image/png"/>
  <Override PartName="/ppt/media/image9.png" ContentType="image/png"/>
  <Override PartName="/ppt/media/image11.png" ContentType="image/png"/>
  <Override PartName="/ppt/media/image20.png" ContentType="image/png"/>
  <Override PartName="/ppt/media/image13.png" ContentType="image/png"/>
  <Override PartName="/ppt/media/image22.png" ContentType="image/png"/>
  <Override PartName="/ppt/media/image31.png" ContentType="image/png"/>
  <Override PartName="/ppt/media/image15.png" ContentType="image/png"/>
  <Override PartName="/ppt/media/image24.png" ContentType="image/png"/>
  <Override PartName="/ppt/media/image1.jpeg" ContentType="image/jpeg"/>
  <Override PartName="/ppt/media/image17.png" ContentType="image/png"/>
  <Override PartName="/ppt/media/image26.png" ContentType="image/png"/>
  <Override PartName="/ppt/media/image19.png" ContentType="image/png"/>
  <Override PartName="/ppt/media/image28.png" ContentType="image/png"/>
  <Override PartName="/ppt/media/image6.png" ContentType="image/png"/>
  <Override PartName="/ppt/slideLayouts/slideLayout6.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12.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3.xml.rels" ContentType="application/vnd.openxmlformats-package.relationships+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presentation.xml" ContentType="application/vnd.openxmlformats-officedocument.presentationml.presentation.main+xml"/>
  <Override PartName="/ppt/slides/slide2.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4.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s/_rels/slide5.xml.rels" ContentType="application/vnd.openxmlformats-package.relationships+xml"/>
  <Override PartName="/ppt/slides/_rels/slide13.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6.xml.rels" ContentType="application/vnd.openxmlformats-package.relationships+xml"/>
  <Override PartName="/ppt/slides/_rels/slide11.xml.rels" ContentType="application/vnd.openxmlformats-package.relationships+xml"/>
  <Override PartName="/ppt/slides/_rels/slide15.xml.rels" ContentType="application/vnd.openxmlformats-package.relationships+xml"/>
  <Override PartName="/ppt/slides/_rels/slide10.xml.rels" ContentType="application/vnd.openxmlformats-package.relationships+xml"/>
  <Override PartName="/ppt/slides/_rels/slide14.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3.xml.rels" ContentType="application/vnd.openxmlformats-package.relationships+xml"/>
  <Override PartName="/ppt/slides/_rels/slide7.xml.rels" ContentType="application/vnd.openxmlformats-package.relationships+xml"/>
  <Override PartName="/ppt/slides/_rels/slide20.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1.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preserve="1" type="blank">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preserve="1" type="objOverTx">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30" name="PlaceHolder 2"/>
          <p:cNvSpPr>
            <a:spLocks noGrp="1"/>
          </p:cNvSpPr>
          <p:nvPr>
            <p:ph type="body"/>
          </p:nvPr>
        </p:nvSpPr>
        <p:spPr>
          <a:xfrm>
            <a:off x="304920" y="1554120"/>
            <a:ext cx="8686440" cy="2158200"/>
          </a:xfrm>
          <a:prstGeom prst="rect">
            <a:avLst/>
          </a:prstGeom>
        </p:spPr>
        <p:txBody>
          <a:bodyPr bIns="0" lIns="0" rIns="0" tIns="0" wrap="none"/>
          <a:p>
            <a:endParaRPr/>
          </a:p>
        </p:txBody>
      </p:sp>
      <p:sp>
        <p:nvSpPr>
          <p:cNvPr id="31" name="PlaceHolder 3"/>
          <p:cNvSpPr>
            <a:spLocks noGrp="1"/>
          </p:cNvSpPr>
          <p:nvPr>
            <p:ph type="body"/>
          </p:nvPr>
        </p:nvSpPr>
        <p:spPr>
          <a:xfrm>
            <a:off x="304920" y="3917520"/>
            <a:ext cx="8686440" cy="2158200"/>
          </a:xfrm>
          <a:prstGeom prst="rect">
            <a:avLst/>
          </a:prstGeom>
        </p:spPr>
        <p:txBody>
          <a:bodyPr bIns="0" lIns="0" rIns="0" tIns="0" wrap="none"/>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preserve="1" type="fourObj">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33" name="PlaceHolder 2"/>
          <p:cNvSpPr>
            <a:spLocks noGrp="1"/>
          </p:cNvSpPr>
          <p:nvPr>
            <p:ph type="body"/>
          </p:nvPr>
        </p:nvSpPr>
        <p:spPr>
          <a:xfrm>
            <a:off x="304920" y="1554120"/>
            <a:ext cx="4238640" cy="2158200"/>
          </a:xfrm>
          <a:prstGeom prst="rect">
            <a:avLst/>
          </a:prstGeom>
        </p:spPr>
        <p:txBody>
          <a:bodyPr bIns="0" lIns="0" rIns="0" tIns="0" wrap="none"/>
          <a:p>
            <a:endParaRPr/>
          </a:p>
        </p:txBody>
      </p:sp>
      <p:sp>
        <p:nvSpPr>
          <p:cNvPr id="34" name="PlaceHolder 3"/>
          <p:cNvSpPr>
            <a:spLocks noGrp="1"/>
          </p:cNvSpPr>
          <p:nvPr>
            <p:ph type="body"/>
          </p:nvPr>
        </p:nvSpPr>
        <p:spPr>
          <a:xfrm>
            <a:off x="4755600" y="1554120"/>
            <a:ext cx="4238640" cy="2158200"/>
          </a:xfrm>
          <a:prstGeom prst="rect">
            <a:avLst/>
          </a:prstGeom>
        </p:spPr>
        <p:txBody>
          <a:bodyPr bIns="0" lIns="0" rIns="0" tIns="0" wrap="none"/>
          <a:p>
            <a:endParaRPr/>
          </a:p>
        </p:txBody>
      </p:sp>
      <p:sp>
        <p:nvSpPr>
          <p:cNvPr id="35" name="PlaceHolder 4"/>
          <p:cNvSpPr>
            <a:spLocks noGrp="1"/>
          </p:cNvSpPr>
          <p:nvPr>
            <p:ph type="body"/>
          </p:nvPr>
        </p:nvSpPr>
        <p:spPr>
          <a:xfrm>
            <a:off x="4755600" y="3917520"/>
            <a:ext cx="4238640" cy="2158200"/>
          </a:xfrm>
          <a:prstGeom prst="rect">
            <a:avLst/>
          </a:prstGeom>
        </p:spPr>
        <p:txBody>
          <a:bodyPr bIns="0" lIns="0" rIns="0" tIns="0" wrap="none"/>
          <a:p>
            <a:endParaRPr/>
          </a:p>
        </p:txBody>
      </p:sp>
      <p:sp>
        <p:nvSpPr>
          <p:cNvPr id="36" name="PlaceHolder 5"/>
          <p:cNvSpPr>
            <a:spLocks noGrp="1"/>
          </p:cNvSpPr>
          <p:nvPr>
            <p:ph type="body"/>
          </p:nvPr>
        </p:nvSpPr>
        <p:spPr>
          <a:xfrm>
            <a:off x="304920" y="3917520"/>
            <a:ext cx="4238640" cy="2158200"/>
          </a:xfrm>
          <a:prstGeom prst="rect">
            <a:avLst/>
          </a:prstGeom>
        </p:spPr>
        <p:txBody>
          <a:bodyPr bIns="0" lIns="0" rIns="0" tIns="0" wrap="none"/>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preserve="1" type="blank">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38" name="PlaceHolder 2"/>
          <p:cNvSpPr>
            <a:spLocks noGrp="1"/>
          </p:cNvSpPr>
          <p:nvPr>
            <p:ph type="body"/>
          </p:nvPr>
        </p:nvSpPr>
        <p:spPr>
          <a:xfrm>
            <a:off x="304920" y="1554120"/>
            <a:ext cx="4238640" cy="2158200"/>
          </a:xfrm>
          <a:prstGeom prst="rect">
            <a:avLst/>
          </a:prstGeom>
        </p:spPr>
        <p:txBody>
          <a:bodyPr bIns="0" lIns="0" rIns="0" tIns="0" wrap="none"/>
          <a:p>
            <a:endParaRPr/>
          </a:p>
        </p:txBody>
      </p:sp>
      <p:sp>
        <p:nvSpPr>
          <p:cNvPr id="39" name="PlaceHolder 3"/>
          <p:cNvSpPr>
            <a:spLocks noGrp="1"/>
          </p:cNvSpPr>
          <p:nvPr>
            <p:ph type="body"/>
          </p:nvPr>
        </p:nvSpPr>
        <p:spPr>
          <a:xfrm>
            <a:off x="4755600" y="1554120"/>
            <a:ext cx="4238640" cy="2158200"/>
          </a:xfrm>
          <a:prstGeom prst="rect">
            <a:avLst/>
          </a:prstGeom>
        </p:spPr>
        <p:txBody>
          <a:bodyPr bIns="0" lIns="0" rIns="0" tIns="0" wrap="none"/>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preserve="1" type="tx">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9" name="PlaceHolder 2"/>
          <p:cNvSpPr>
            <a:spLocks noGrp="1"/>
          </p:cNvSpPr>
          <p:nvPr>
            <p:ph type="subTitle"/>
          </p:nvPr>
        </p:nvSpPr>
        <p:spPr>
          <a:xfrm>
            <a:off x="304920" y="1554120"/>
            <a:ext cx="8686440" cy="4525920"/>
          </a:xfrm>
          <a:prstGeom prst="rect">
            <a:avLst/>
          </a:prstGeom>
        </p:spPr>
        <p:txBody>
          <a:bodyPr anchor="ctr" bIns="0" lIns="0" rIns="0" tIns="0" wrap="none"/>
          <a:p>
            <a:pPr algn="ctr"/>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preserve="1" type="obj">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11" name="PlaceHolder 2"/>
          <p:cNvSpPr>
            <a:spLocks noGrp="1"/>
          </p:cNvSpPr>
          <p:nvPr>
            <p:ph type="body"/>
          </p:nvPr>
        </p:nvSpPr>
        <p:spPr>
          <a:xfrm>
            <a:off x="304920" y="1554120"/>
            <a:ext cx="8686440" cy="4525560"/>
          </a:xfrm>
          <a:prstGeom prst="rect">
            <a:avLst/>
          </a:prstGeom>
        </p:spPr>
        <p:txBody>
          <a:bodyPr bIns="0" lIns="0" rIns="0" tIns="0" wrap="none"/>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preserve="1" type="twoObj">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13" name="PlaceHolder 2"/>
          <p:cNvSpPr>
            <a:spLocks noGrp="1"/>
          </p:cNvSpPr>
          <p:nvPr>
            <p:ph type="body"/>
          </p:nvPr>
        </p:nvSpPr>
        <p:spPr>
          <a:xfrm>
            <a:off x="304920" y="1554120"/>
            <a:ext cx="4238640" cy="4525560"/>
          </a:xfrm>
          <a:prstGeom prst="rect">
            <a:avLst/>
          </a:prstGeom>
        </p:spPr>
        <p:txBody>
          <a:bodyPr bIns="0" lIns="0" rIns="0" tIns="0" wrap="none"/>
          <a:p>
            <a:endParaRPr/>
          </a:p>
        </p:txBody>
      </p:sp>
      <p:sp>
        <p:nvSpPr>
          <p:cNvPr id="14" name="PlaceHolder 3"/>
          <p:cNvSpPr>
            <a:spLocks noGrp="1"/>
          </p:cNvSpPr>
          <p:nvPr>
            <p:ph type="body"/>
          </p:nvPr>
        </p:nvSpPr>
        <p:spPr>
          <a:xfrm>
            <a:off x="4755600" y="1554120"/>
            <a:ext cx="4238640" cy="4525560"/>
          </a:xfrm>
          <a:prstGeom prst="rect">
            <a:avLst/>
          </a:prstGeom>
        </p:spPr>
        <p:txBody>
          <a:bodyPr bIns="0" lIns="0" rIns="0" tIns="0" wrap="none"/>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preserve="1" type="titleOnly">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preserve="1" type="objOnly">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304920" y="457200"/>
            <a:ext cx="8686440" cy="5622480"/>
          </a:xfrm>
          <a:prstGeom prst="rect">
            <a:avLst/>
          </a:prstGeom>
        </p:spPr>
        <p:txBody>
          <a:bodyPr anchor="ctr" bIns="0" lIns="0" rIns="0" tIns="0" wrap="none"/>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preserve="1" type="twoObjAndObj">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18" name="PlaceHolder 2"/>
          <p:cNvSpPr>
            <a:spLocks noGrp="1"/>
          </p:cNvSpPr>
          <p:nvPr>
            <p:ph type="body"/>
          </p:nvPr>
        </p:nvSpPr>
        <p:spPr>
          <a:xfrm>
            <a:off x="304920" y="1554120"/>
            <a:ext cx="4238640" cy="2158200"/>
          </a:xfrm>
          <a:prstGeom prst="rect">
            <a:avLst/>
          </a:prstGeom>
        </p:spPr>
        <p:txBody>
          <a:bodyPr bIns="0" lIns="0" rIns="0" tIns="0" wrap="none"/>
          <a:p>
            <a:endParaRPr/>
          </a:p>
        </p:txBody>
      </p:sp>
      <p:sp>
        <p:nvSpPr>
          <p:cNvPr id="19" name="PlaceHolder 3"/>
          <p:cNvSpPr>
            <a:spLocks noGrp="1"/>
          </p:cNvSpPr>
          <p:nvPr>
            <p:ph type="body"/>
          </p:nvPr>
        </p:nvSpPr>
        <p:spPr>
          <a:xfrm>
            <a:off x="304920" y="3917520"/>
            <a:ext cx="4238640" cy="2158200"/>
          </a:xfrm>
          <a:prstGeom prst="rect">
            <a:avLst/>
          </a:prstGeom>
        </p:spPr>
        <p:txBody>
          <a:bodyPr bIns="0" lIns="0" rIns="0" tIns="0" wrap="none"/>
          <a:p>
            <a:endParaRPr/>
          </a:p>
        </p:txBody>
      </p:sp>
      <p:sp>
        <p:nvSpPr>
          <p:cNvPr id="20" name="PlaceHolder 4"/>
          <p:cNvSpPr>
            <a:spLocks noGrp="1"/>
          </p:cNvSpPr>
          <p:nvPr>
            <p:ph type="body"/>
          </p:nvPr>
        </p:nvSpPr>
        <p:spPr>
          <a:xfrm>
            <a:off x="4755600" y="1554120"/>
            <a:ext cx="4238640" cy="4525560"/>
          </a:xfrm>
          <a:prstGeom prst="rect">
            <a:avLst/>
          </a:prstGeom>
        </p:spPr>
        <p:txBody>
          <a:bodyPr bIns="0" lIns="0" rIns="0" tIns="0" wrap="none"/>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preserve="1" type="objAndTwoObj">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22" name="PlaceHolder 2"/>
          <p:cNvSpPr>
            <a:spLocks noGrp="1"/>
          </p:cNvSpPr>
          <p:nvPr>
            <p:ph type="body"/>
          </p:nvPr>
        </p:nvSpPr>
        <p:spPr>
          <a:xfrm>
            <a:off x="304920" y="1554120"/>
            <a:ext cx="4238640" cy="4525560"/>
          </a:xfrm>
          <a:prstGeom prst="rect">
            <a:avLst/>
          </a:prstGeom>
        </p:spPr>
        <p:txBody>
          <a:bodyPr bIns="0" lIns="0" rIns="0" tIns="0" wrap="none"/>
          <a:p>
            <a:endParaRPr/>
          </a:p>
        </p:txBody>
      </p:sp>
      <p:sp>
        <p:nvSpPr>
          <p:cNvPr id="23" name="PlaceHolder 3"/>
          <p:cNvSpPr>
            <a:spLocks noGrp="1"/>
          </p:cNvSpPr>
          <p:nvPr>
            <p:ph type="body"/>
          </p:nvPr>
        </p:nvSpPr>
        <p:spPr>
          <a:xfrm>
            <a:off x="4755600" y="1554120"/>
            <a:ext cx="4238640" cy="2158200"/>
          </a:xfrm>
          <a:prstGeom prst="rect">
            <a:avLst/>
          </a:prstGeom>
        </p:spPr>
        <p:txBody>
          <a:bodyPr bIns="0" lIns="0" rIns="0" tIns="0" wrap="none"/>
          <a:p>
            <a:endParaRPr/>
          </a:p>
        </p:txBody>
      </p:sp>
      <p:sp>
        <p:nvSpPr>
          <p:cNvPr id="24" name="PlaceHolder 4"/>
          <p:cNvSpPr>
            <a:spLocks noGrp="1"/>
          </p:cNvSpPr>
          <p:nvPr>
            <p:ph type="body"/>
          </p:nvPr>
        </p:nvSpPr>
        <p:spPr>
          <a:xfrm>
            <a:off x="4755600" y="3917520"/>
            <a:ext cx="4238640" cy="2158200"/>
          </a:xfrm>
          <a:prstGeom prst="rect">
            <a:avLst/>
          </a:prstGeom>
        </p:spPr>
        <p:txBody>
          <a:bodyPr bIns="0" lIns="0" rIns="0" tIns="0" wrap="none"/>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preserve="1" type="twoObjOverTx">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304920" y="457200"/>
            <a:ext cx="8686440" cy="838080"/>
          </a:xfrm>
          <a:prstGeom prst="rect">
            <a:avLst/>
          </a:prstGeom>
        </p:spPr>
        <p:txBody>
          <a:bodyPr anchor="ctr" bIns="0" lIns="0" rIns="0" tIns="0" wrap="none"/>
          <a:p>
            <a:endParaRPr/>
          </a:p>
        </p:txBody>
      </p:sp>
      <p:sp>
        <p:nvSpPr>
          <p:cNvPr id="26" name="PlaceHolder 2"/>
          <p:cNvSpPr>
            <a:spLocks noGrp="1"/>
          </p:cNvSpPr>
          <p:nvPr>
            <p:ph type="body"/>
          </p:nvPr>
        </p:nvSpPr>
        <p:spPr>
          <a:xfrm>
            <a:off x="304920" y="1554120"/>
            <a:ext cx="4238640" cy="2158200"/>
          </a:xfrm>
          <a:prstGeom prst="rect">
            <a:avLst/>
          </a:prstGeom>
        </p:spPr>
        <p:txBody>
          <a:bodyPr bIns="0" lIns="0" rIns="0" tIns="0" wrap="none"/>
          <a:p>
            <a:endParaRPr/>
          </a:p>
        </p:txBody>
      </p:sp>
      <p:sp>
        <p:nvSpPr>
          <p:cNvPr id="27" name="PlaceHolder 3"/>
          <p:cNvSpPr>
            <a:spLocks noGrp="1"/>
          </p:cNvSpPr>
          <p:nvPr>
            <p:ph type="body"/>
          </p:nvPr>
        </p:nvSpPr>
        <p:spPr>
          <a:xfrm>
            <a:off x="4755600" y="1554120"/>
            <a:ext cx="4238640" cy="2158200"/>
          </a:xfrm>
          <a:prstGeom prst="rect">
            <a:avLst/>
          </a:prstGeom>
        </p:spPr>
        <p:txBody>
          <a:bodyPr bIns="0" lIns="0" rIns="0" tIns="0" wrap="none"/>
          <a:p>
            <a:endParaRPr/>
          </a:p>
        </p:txBody>
      </p:sp>
      <p:sp>
        <p:nvSpPr>
          <p:cNvPr id="28" name="PlaceHolder 4"/>
          <p:cNvSpPr>
            <a:spLocks noGrp="1"/>
          </p:cNvSpPr>
          <p:nvPr>
            <p:ph type="body"/>
          </p:nvPr>
        </p:nvSpPr>
        <p:spPr>
          <a:xfrm>
            <a:off x="304920" y="3917520"/>
            <a:ext cx="8686080" cy="2158200"/>
          </a:xfrm>
          <a:prstGeom prst="rect">
            <a:avLst/>
          </a:prstGeom>
        </p:spPr>
        <p:txBody>
          <a:bodyPr bIns="0" lIns="0" rIns="0" tIns="0" wrap="none"/>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blipFill>
          <a:blip r:embed="rId2"/>
          <a:stretch>
            <a:fillRect/>
          </a:stretch>
        </a:blipFill>
      </p:bgPr>
    </p:bg>
    <p:spTree>
      <p:nvGrpSpPr>
        <p:cNvPr id="1" name=""/>
        <p:cNvGrpSpPr/>
        <p:nvPr/>
      </p:nvGrpSpPr>
      <p:grpSpPr>
        <a:xfrm>
          <a:off x="0" y="0"/>
          <a:ext cx="0" cy="0"/>
          <a:chOff x="0" y="0"/>
          <a:chExt cx="0" cy="0"/>
        </a:xfrm>
      </p:grpSpPr>
      <p:sp>
        <p:nvSpPr>
          <p:cNvPr id="0" name="Line 1"/>
          <p:cNvSpPr/>
          <p:nvPr/>
        </p:nvSpPr>
        <p:spPr>
          <a:xfrm>
            <a:off x="514080" y="1050840"/>
            <a:ext cx="8629920" cy="2160"/>
          </a:xfrm>
          <a:prstGeom prst="line">
            <a:avLst/>
          </a:prstGeom>
          <a:ln w="9360">
            <a:solidFill>
              <a:srgbClr val="f0a22e"/>
            </a:solidFill>
            <a:round/>
          </a:ln>
        </p:spPr>
      </p:sp>
      <p:sp>
        <p:nvSpPr>
          <p:cNvPr id="1" name="Line 2"/>
          <p:cNvSpPr/>
          <p:nvPr/>
        </p:nvSpPr>
        <p:spPr>
          <a:xfrm>
            <a:off x="514080" y="1050840"/>
            <a:ext cx="8629920" cy="2160"/>
          </a:xfrm>
          <a:prstGeom prst="line">
            <a:avLst/>
          </a:prstGeom>
          <a:ln w="9360">
            <a:solidFill>
              <a:srgbClr val="f0a22e"/>
            </a:solidFill>
            <a:round/>
          </a:ln>
        </p:spPr>
      </p:sp>
      <p:sp>
        <p:nvSpPr>
          <p:cNvPr id="2" name="Line 3"/>
          <p:cNvSpPr/>
          <p:nvPr/>
        </p:nvSpPr>
        <p:spPr>
          <a:xfrm>
            <a:off x="514080" y="1057680"/>
            <a:ext cx="8629920" cy="2520"/>
          </a:xfrm>
          <a:prstGeom prst="line">
            <a:avLst/>
          </a:prstGeom>
          <a:ln w="9360">
            <a:solidFill>
              <a:srgbClr val="f0a22e"/>
            </a:solidFill>
            <a:round/>
          </a:ln>
        </p:spPr>
      </p:sp>
      <p:sp>
        <p:nvSpPr>
          <p:cNvPr id="3" name="PlaceHolder 4"/>
          <p:cNvSpPr>
            <a:spLocks noGrp="1"/>
          </p:cNvSpPr>
          <p:nvPr>
            <p:ph type="title"/>
          </p:nvPr>
        </p:nvSpPr>
        <p:spPr>
          <a:xfrm>
            <a:off x="304920" y="457200"/>
            <a:ext cx="8686440" cy="837720"/>
          </a:xfrm>
          <a:prstGeom prst="rect">
            <a:avLst/>
          </a:prstGeom>
        </p:spPr>
        <p:txBody>
          <a:bodyPr anchor="ctr" bIns="45000" lIns="90000" rIns="90000" tIns="45000"/>
          <a:p>
            <a:pPr>
              <a:lnSpc>
                <a:spcPct val="100000"/>
              </a:lnSpc>
            </a:pPr>
            <a:r>
              <a:rPr lang="it-IT" sz="3600">
                <a:solidFill>
                  <a:srgbClr val="4e3b30"/>
                </a:solidFill>
                <a:latin typeface="Franklin Gothic Medium"/>
              </a:rPr>
              <a:t>Fate clic per modificare il formato del testo del titoloFare clic per modificare lo stile del titolo</a:t>
            </a:r>
            <a:endParaRPr/>
          </a:p>
        </p:txBody>
      </p:sp>
      <p:sp>
        <p:nvSpPr>
          <p:cNvPr id="4" name="PlaceHolder 5"/>
          <p:cNvSpPr>
            <a:spLocks noGrp="1"/>
          </p:cNvSpPr>
          <p:nvPr>
            <p:ph type="body"/>
          </p:nvPr>
        </p:nvSpPr>
        <p:spPr>
          <a:xfrm>
            <a:off x="304920" y="1554120"/>
            <a:ext cx="8686440" cy="4525560"/>
          </a:xfrm>
          <a:prstGeom prst="rect">
            <a:avLst/>
          </a:prstGeom>
        </p:spPr>
        <p:txBody>
          <a:bodyPr bIns="45000" lIns="90000" rIns="90000" tIns="45000"/>
          <a:p>
            <a:pPr>
              <a:buSzPct val="25000"/>
              <a:buFont typeface="StarSymbol"/>
              <a:buChar char=""/>
            </a:pPr>
            <a:r>
              <a:rPr lang="it-IT" sz="3200">
                <a:solidFill>
                  <a:srgbClr val="4e3b30"/>
                </a:solidFill>
                <a:latin typeface="Franklin Gothic Book"/>
              </a:rPr>
              <a:t>Fate clic per modificare il formato del testo della struttura</a:t>
            </a:r>
            <a:endParaRPr/>
          </a:p>
          <a:p>
            <a:pPr lvl="1">
              <a:buSzPct val="25000"/>
              <a:buFont typeface="StarSymbol"/>
              <a:buChar char=""/>
            </a:pPr>
            <a:r>
              <a:rPr lang="it-IT" sz="3200">
                <a:solidFill>
                  <a:srgbClr val="4e3b30"/>
                </a:solidFill>
                <a:latin typeface="Franklin Gothic Book"/>
              </a:rPr>
              <a:t>Secondo livello struttura</a:t>
            </a:r>
            <a:endParaRPr/>
          </a:p>
          <a:p>
            <a:pPr lvl="2">
              <a:buSzPct val="25000"/>
              <a:buFont typeface="StarSymbol"/>
              <a:buChar char=""/>
            </a:pPr>
            <a:r>
              <a:rPr lang="it-IT" sz="3200">
                <a:solidFill>
                  <a:srgbClr val="4e3b30"/>
                </a:solidFill>
                <a:latin typeface="Franklin Gothic Book"/>
              </a:rPr>
              <a:t>Terzo livello struttura</a:t>
            </a:r>
            <a:endParaRPr/>
          </a:p>
          <a:p>
            <a:pPr lvl="3">
              <a:buSzPct val="25000"/>
              <a:buFont typeface="StarSymbol"/>
              <a:buChar char=""/>
            </a:pPr>
            <a:r>
              <a:rPr lang="it-IT" sz="3200">
                <a:solidFill>
                  <a:srgbClr val="4e3b30"/>
                </a:solidFill>
                <a:latin typeface="Franklin Gothic Book"/>
              </a:rPr>
              <a:t>Quarto livello struttura</a:t>
            </a:r>
            <a:endParaRPr/>
          </a:p>
          <a:p>
            <a:pPr lvl="4">
              <a:buSzPct val="25000"/>
              <a:buFont typeface="StarSymbol"/>
              <a:buChar char=""/>
            </a:pPr>
            <a:r>
              <a:rPr lang="it-IT" sz="3200">
                <a:solidFill>
                  <a:srgbClr val="4e3b30"/>
                </a:solidFill>
                <a:latin typeface="Franklin Gothic Book"/>
              </a:rPr>
              <a:t>Quinto livello struttura</a:t>
            </a:r>
            <a:endParaRPr/>
          </a:p>
          <a:p>
            <a:pPr lvl="5">
              <a:buSzPct val="25000"/>
              <a:buFont typeface="StarSymbol"/>
              <a:buChar char=""/>
            </a:pPr>
            <a:r>
              <a:rPr lang="it-IT" sz="3200">
                <a:solidFill>
                  <a:srgbClr val="4e3b30"/>
                </a:solidFill>
                <a:latin typeface="Franklin Gothic Book"/>
              </a:rPr>
              <a:t>Sesto livello struttura</a:t>
            </a:r>
            <a:endParaRPr/>
          </a:p>
          <a:p>
            <a:pPr>
              <a:lnSpc>
                <a:spcPct val="100000"/>
              </a:lnSpc>
              <a:buSzPct val="25000"/>
              <a:buFont charset="2" typeface="Wingdings 2"/>
              <a:buChar char=""/>
            </a:pPr>
            <a:r>
              <a:rPr lang="it-IT" sz="3200">
                <a:solidFill>
                  <a:srgbClr val="4e3b30"/>
                </a:solidFill>
                <a:latin typeface="Franklin Gothic Book"/>
              </a:rPr>
              <a:t>Settimo livello strutturaFare clic per modificare stili del testo dello schema</a:t>
            </a:r>
            <a:endParaRPr/>
          </a:p>
          <a:p>
            <a:pPr lvl="1">
              <a:lnSpc>
                <a:spcPct val="100000"/>
              </a:lnSpc>
              <a:buSzPct val="25000"/>
              <a:buFont typeface="StarSymbol"/>
              <a:buChar char=""/>
            </a:pPr>
            <a:r>
              <a:rPr lang="it-IT" sz="2800">
                <a:solidFill>
                  <a:srgbClr val="4e3b30"/>
                </a:solidFill>
                <a:latin typeface="Franklin Gothic Book"/>
              </a:rPr>
              <a:t>Secondo livello</a:t>
            </a:r>
            <a:endParaRPr/>
          </a:p>
          <a:p>
            <a:pPr lvl="2">
              <a:lnSpc>
                <a:spcPct val="100000"/>
              </a:lnSpc>
              <a:buSzPct val="25000"/>
              <a:buFont typeface="StarSymbol"/>
              <a:buChar char=""/>
            </a:pPr>
            <a:r>
              <a:rPr lang="it-IT" sz="2400">
                <a:solidFill>
                  <a:srgbClr val="4e3b30"/>
                </a:solidFill>
                <a:latin typeface="Franklin Gothic Book"/>
              </a:rPr>
              <a:t>Terzo livello</a:t>
            </a:r>
            <a:endParaRPr/>
          </a:p>
          <a:p>
            <a:pPr lvl="3">
              <a:lnSpc>
                <a:spcPct val="100000"/>
              </a:lnSpc>
              <a:buSzPct val="25000"/>
              <a:buFont typeface="StarSymbol"/>
              <a:buChar char=""/>
            </a:pPr>
            <a:r>
              <a:rPr lang="it-IT" sz="2000">
                <a:solidFill>
                  <a:srgbClr val="4e3b30"/>
                </a:solidFill>
                <a:latin typeface="Franklin Gothic Book"/>
              </a:rPr>
              <a:t>Quarto livello</a:t>
            </a:r>
            <a:endParaRPr/>
          </a:p>
          <a:p>
            <a:pPr lvl="4">
              <a:lnSpc>
                <a:spcPct val="100000"/>
              </a:lnSpc>
              <a:buSzPct val="25000"/>
              <a:buFont typeface="StarSymbol"/>
              <a:buChar char=""/>
            </a:pPr>
            <a:r>
              <a:rPr lang="it-IT">
                <a:solidFill>
                  <a:srgbClr val="4e3b30"/>
                </a:solidFill>
                <a:latin typeface="Franklin Gothic Book"/>
              </a:rPr>
              <a:t>Quinto livello</a:t>
            </a:r>
            <a:endParaRPr/>
          </a:p>
        </p:txBody>
      </p:sp>
      <p:sp>
        <p:nvSpPr>
          <p:cNvPr id="5" name="PlaceHolder 6"/>
          <p:cNvSpPr>
            <a:spLocks noGrp="1"/>
          </p:cNvSpPr>
          <p:nvPr>
            <p:ph type="dt"/>
          </p:nvPr>
        </p:nvSpPr>
        <p:spPr>
          <a:xfrm>
            <a:off x="6477120" y="76320"/>
            <a:ext cx="2514240" cy="288720"/>
          </a:xfrm>
          <a:prstGeom prst="rect">
            <a:avLst/>
          </a:prstGeom>
        </p:spPr>
        <p:txBody>
          <a:bodyPr bIns="45000" lIns="90000" rIns="90000" tIns="45000"/>
          <a:p>
            <a:pPr>
              <a:lnSpc>
                <a:spcPct val="100000"/>
              </a:lnSpc>
            </a:pPr>
            <a:r>
              <a:rPr lang="it-IT" sz="1200">
                <a:solidFill>
                  <a:srgbClr val="d38e28"/>
                </a:solidFill>
                <a:latin typeface="Franklin Gothic Book"/>
              </a:rPr>
              <a:t>17/04/13</a:t>
            </a:r>
            <a:endParaRPr/>
          </a:p>
        </p:txBody>
      </p:sp>
      <p:sp>
        <p:nvSpPr>
          <p:cNvPr id="6" name="PlaceHolder 7"/>
          <p:cNvSpPr>
            <a:spLocks noGrp="1"/>
          </p:cNvSpPr>
          <p:nvPr>
            <p:ph type="ftr"/>
          </p:nvPr>
        </p:nvSpPr>
        <p:spPr>
          <a:xfrm>
            <a:off x="3581280" y="76320"/>
            <a:ext cx="2895120" cy="288720"/>
          </a:xfrm>
          <a:prstGeom prst="rect">
            <a:avLst/>
          </a:prstGeom>
        </p:spPr>
        <p:txBody>
          <a:bodyPr bIns="45000" lIns="90000" rIns="90000" tIns="45000"/>
          <a:p>
            <a:endParaRPr/>
          </a:p>
        </p:txBody>
      </p:sp>
      <p:sp>
        <p:nvSpPr>
          <p:cNvPr id="7" name="PlaceHolder 8"/>
          <p:cNvSpPr>
            <a:spLocks noGrp="1"/>
          </p:cNvSpPr>
          <p:nvPr>
            <p:ph type="sldNum"/>
          </p:nvPr>
        </p:nvSpPr>
        <p:spPr>
          <a:xfrm>
            <a:off x="8229600" y="6473880"/>
            <a:ext cx="758520" cy="246600"/>
          </a:xfrm>
          <a:prstGeom prst="rect">
            <a:avLst/>
          </a:prstGeom>
        </p:spPr>
        <p:txBody>
          <a:bodyPr bIns="45000" lIns="90000" rIns="90000" tIns="45000"/>
          <a:p>
            <a:pPr algn="r">
              <a:lnSpc>
                <a:spcPct val="100000"/>
              </a:lnSpc>
            </a:pPr>
            <a:fld id="{792EA533-3B17-41C8-A05B-D0396A7842F4}" type="slidenum">
              <a:rPr lang="it-IT" sz="1200">
                <a:solidFill>
                  <a:srgbClr val="d38e28"/>
                </a:solidFill>
                <a:latin typeface="Franklin Gothic Book"/>
              </a:rPr>
              <a:t>&lt;numero&gt;</a:t>
            </a:fld>
            <a:endParaRPr/>
          </a:p>
        </p:txBody>
      </p:sp>
    </p:spTree>
  </p:cSld>
  <p:clrMap accent1="accent1" accent2="accent2" accent3="accent3" accent4="accent4" accent5="accent5" accent6="accent6" bg1="lt1" bg2="lt2" folHlink="folHlink" hlink="hlink" tx1="dk1" tx2="dk2"/>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hyperlink" Target="http://www.youtube.com/watch?v=I6VM0Q2pLno&amp;list=UUHnX8lJRBlJ1j7TkfFV-zHw" TargetMode="External"/><Relationship Id="rId2" Type="http://schemas.openxmlformats.org/officeDocument/2006/relationships/hyperlink" Target="http://www.youtube.com/watch?v=I6VM0Q2pLno&amp;list=UUHnX8lJRBlJ1j7TkfFV-zHw" TargetMode="External"/><Relationship Id="rId3" Type="http://schemas.openxmlformats.org/officeDocument/2006/relationships/hyperlink" Target="http://feriadesevilla.andalunet.com/portada-feria-de-abril-de-sevilla-2012/" TargetMode="External"/><Relationship Id="rId4" Type="http://schemas.openxmlformats.org/officeDocument/2006/relationships/hyperlink" Target="http://feriadesevilla.andalunet.com/portada-feria-de-abril-de-sevilla-2012/" TargetMode="External"/><Relationship Id="rId5" Type="http://schemas.openxmlformats.org/officeDocument/2006/relationships/hyperlink" Target="http://fiestas.practicopedia.lainformacion.com/feria-de-abril/como-disfrutar-de-la-feria-de-abril-de-sevilla-10222" TargetMode="External"/><Relationship Id="rId6" Type="http://schemas.openxmlformats.org/officeDocument/2006/relationships/hyperlink" Target="http://fiestas.practicopedia.lainformacion.com/feria-de-abril/como-disfrutar-de-la-feria-de-abril-de-sevilla-10222" TargetMode="External"/><Relationship Id="rId7" Type="http://schemas.openxmlformats.org/officeDocument/2006/relationships/hyperlink" Target="http://www.rtve.es/alacarta/videos/telediario/ya-empezado-feria-abril-sevilla/1384673/" TargetMode="External"/><Relationship Id="rId8" Type="http://schemas.openxmlformats.org/officeDocument/2006/relationships/hyperlink" Target="http://www.rtve.es/alacarta/videos/telediario/ya-empezado-feria-abril-sevilla/1384673/" TargetMode="External"/><Relationship Id="rId9" Type="http://schemas.openxmlformats.org/officeDocument/2006/relationships/hyperlink" Target="http://fiestas.practicopedia.lainformacion.com/feria-de-abril/como-deben-vestir-las-chicas-en-la-feria-de-abril-12990" TargetMode="External"/><Relationship Id="rId10" Type="http://schemas.openxmlformats.org/officeDocument/2006/relationships/hyperlink" Target="http://fiestas.practicopedia.lainformacion.com/feria-de-abril/como-deben-vestir-las-chicas-en-la-feria-de-abril-12990" TargetMode="External"/><Relationship Id="rId11" Type="http://schemas.openxmlformats.org/officeDocument/2006/relationships/hyperlink" Target="http://www.youtube.com/watch?v=m--2fQW-j48" TargetMode="External"/><Relationship Id="rId12" Type="http://schemas.openxmlformats.org/officeDocument/2006/relationships/hyperlink" Target="http://www.youtube.com/watch?v=m--2fQW-j48" TargetMode="External"/><Relationship Id="rId13" Type="http://schemas.openxmlformats.org/officeDocument/2006/relationships/hyperlink" Target="http://www.youtube.com/watch?v=WkQQ8bAdVwU" TargetMode="External"/><Relationship Id="rId14" Type="http://schemas.openxmlformats.org/officeDocument/2006/relationships/hyperlink" Target="http://www.youtube.com/watch?v=WkQQ8bAdVwU" TargetMode="External"/><Relationship Id="rId15" Type="http://schemas.openxmlformats.org/officeDocument/2006/relationships/hyperlink" Target="http://www.youtube.com/watch?v=_ckhLxFKDcs" TargetMode="External"/><Relationship Id="rId16" Type="http://schemas.openxmlformats.org/officeDocument/2006/relationships/hyperlink" Target="http://www.youtube.com/watch?v=_ckhLxFKDcs" TargetMode="External"/><Relationship Id="rId17"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40" name="TextShape 1"/>
          <p:cNvSpPr txBox="1"/>
          <p:nvPr/>
        </p:nvSpPr>
        <p:spPr>
          <a:xfrm>
            <a:off x="304920" y="457200"/>
            <a:ext cx="8686440" cy="837720"/>
          </a:xfrm>
          <a:prstGeom prst="rect">
            <a:avLst/>
          </a:prstGeom>
        </p:spPr>
        <p:txBody>
          <a:bodyPr anchor="ctr" bIns="45000" lIns="90000" rIns="90000" tIns="45000"/>
          <a:p>
            <a:pPr algn="ctr">
              <a:lnSpc>
                <a:spcPct val="100000"/>
              </a:lnSpc>
            </a:pPr>
            <a:r>
              <a:rPr lang="it-IT" sz="4400">
                <a:solidFill>
                  <a:srgbClr val="4e3b30"/>
                </a:solidFill>
                <a:latin typeface="Aharoni"/>
              </a:rPr>
              <a:t>LA FERIA DE ABRIL de Sevilla</a:t>
            </a:r>
            <a:endParaRPr/>
          </a:p>
        </p:txBody>
      </p:sp>
      <p:pic>
        <p:nvPicPr>
          <p:cNvPr descr="" id="41" name="Segnaposto contenuto 3"/>
          <p:cNvPicPr/>
          <p:nvPr/>
        </p:nvPicPr>
        <p:blipFill>
          <a:blip r:embed="rId1"/>
          <a:stretch>
            <a:fillRect/>
          </a:stretch>
        </p:blipFill>
        <p:spPr>
          <a:xfrm>
            <a:off x="1440000" y="1306440"/>
            <a:ext cx="6034320" cy="4525560"/>
          </a:xfrm>
          <a:prstGeom prst="rect">
            <a:avLst/>
          </a:prstGeom>
        </p:spPr>
      </p:pic>
      <p:graphicFrame>
        <p:nvGraphicFramePr>
          <p:cNvPr id="42" name="Table 2"/>
          <p:cNvGraphicFramePr/>
          <p:nvPr/>
        </p:nvGraphicFramePr>
        <p:xfrm>
          <a:off x="2627640" y="6021360"/>
          <a:ext cx="3816000" cy="370440"/>
        </p:xfrm>
        <a:graphic>
          <a:graphicData uri="http://schemas.openxmlformats.org/drawingml/2006/table">
            <a:tbl>
              <a:tblPr/>
              <a:tblGrid>
                <a:gridCol w="3816000"/>
              </a:tblGrid>
              <a:tr h="413640">
                <a:tc>
                  <a:txBody>
                    <a:bodyPr wrap="none"/>
                    <a:p>
                      <a:pPr algn="ctr">
                        <a:lnSpc>
                          <a:spcPct val="100000"/>
                        </a:lnSpc>
                      </a:pPr>
                      <a:r>
                        <a:rPr b="1" lang="it-IT">
                          <a:solidFill>
                            <a:srgbClr val="ffffff"/>
                          </a:solidFill>
                          <a:latin typeface="Franklin Gothic Book"/>
                        </a:rPr>
                        <a:t>ANTONIO FERRARI    </a:t>
                      </a:r>
                      <a:endParaRPr/>
                    </a:p>
                    <a:p>
                      <a:pPr algn="ctr">
                        <a:lnSpc>
                          <a:spcPct val="100000"/>
                        </a:lnSpc>
                      </a:pPr>
                      <a:r>
                        <a:rPr b="1" lang="it-IT">
                          <a:solidFill>
                            <a:srgbClr val="ffffff"/>
                          </a:solidFill>
                          <a:latin typeface="Franklin Gothic Book"/>
                        </a:rPr>
                        <a:t>1 Linguistico</a:t>
                      </a:r>
                      <a:endParaRPr/>
                    </a:p>
                  </a:txBody>
                  <a:tcPr/>
                </a:tc>
              </a:tr>
            </a:tbl>
          </a:graphicData>
        </a:graphic>
      </p:graphicFrame>
    </p:spTree>
  </p:cSld>
  <p:timing>
    <p:tnLst>
      <p:par>
        <p:cTn dur="indefinite" id="1" nodeType="tmRoot" restart="never">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63" name="Table 1"/>
          <p:cNvGraphicFramePr/>
          <p:nvPr/>
        </p:nvGraphicFramePr>
        <p:xfrm>
          <a:off x="755640" y="548640"/>
          <a:ext cx="2160000" cy="370440"/>
        </p:xfrm>
        <a:graphic>
          <a:graphicData uri="http://schemas.openxmlformats.org/drawingml/2006/table">
            <a:tbl>
              <a:tblPr/>
              <a:tblGrid>
                <a:gridCol w="2160000"/>
              </a:tblGrid>
              <a:tr h="413640">
                <a:tc>
                  <a:txBody>
                    <a:bodyPr wrap="none"/>
                    <a:p>
                      <a:pPr>
                        <a:lnSpc>
                          <a:spcPct val="100000"/>
                        </a:lnSpc>
                      </a:pPr>
                      <a:r>
                        <a:rPr b="1" lang="it-IT">
                          <a:solidFill>
                            <a:srgbClr val="ffffff"/>
                          </a:solidFill>
                          <a:latin typeface="Franklin Gothic Book"/>
                        </a:rPr>
                        <a:t>Portada  2010</a:t>
                      </a:r>
                      <a:endParaRPr/>
                    </a:p>
                  </a:txBody>
                  <a:tcPr/>
                </a:tc>
              </a:tr>
            </a:tbl>
          </a:graphicData>
        </a:graphic>
      </p:graphicFrame>
      <p:pic>
        <p:nvPicPr>
          <p:cNvPr descr="" id="64" name="Picture 2"/>
          <p:cNvPicPr/>
          <p:nvPr/>
        </p:nvPicPr>
        <p:blipFill>
          <a:blip r:embed="rId1"/>
          <a:stretch>
            <a:fillRect/>
          </a:stretch>
        </p:blipFill>
        <p:spPr>
          <a:xfrm>
            <a:off x="1368000" y="1124640"/>
            <a:ext cx="6478920" cy="5574600"/>
          </a:xfrm>
          <a:prstGeom prst="rect">
            <a:avLst/>
          </a:prstGeom>
        </p:spPr>
      </p:pic>
    </p:spTree>
  </p:cSld>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65" name="Table 1"/>
          <p:cNvGraphicFramePr/>
          <p:nvPr/>
        </p:nvGraphicFramePr>
        <p:xfrm>
          <a:off x="899640" y="548640"/>
          <a:ext cx="6095520" cy="370440"/>
        </p:xfrm>
        <a:graphic>
          <a:graphicData uri="http://schemas.openxmlformats.org/drawingml/2006/table">
            <a:tbl>
              <a:tblPr/>
              <a:tblGrid>
                <a:gridCol w="6095520"/>
              </a:tblGrid>
              <a:tr h="413640">
                <a:tc>
                  <a:txBody>
                    <a:bodyPr wrap="none"/>
                    <a:p>
                      <a:pPr>
                        <a:lnSpc>
                          <a:spcPct val="100000"/>
                        </a:lnSpc>
                      </a:pPr>
                      <a:r>
                        <a:rPr b="1" lang="it-IT">
                          <a:solidFill>
                            <a:srgbClr val="ffffff"/>
                          </a:solidFill>
                          <a:latin typeface="Franklin Gothic Book"/>
                        </a:rPr>
                        <a:t>Otras bonitas portadas</a:t>
                      </a:r>
                      <a:endParaRPr/>
                    </a:p>
                  </a:txBody>
                  <a:tcPr/>
                </a:tc>
              </a:tr>
            </a:tbl>
          </a:graphicData>
        </a:graphic>
      </p:graphicFrame>
      <p:pic>
        <p:nvPicPr>
          <p:cNvPr descr="" id="66" name="Picture 2"/>
          <p:cNvPicPr/>
          <p:nvPr/>
        </p:nvPicPr>
        <p:blipFill>
          <a:blip r:embed="rId1"/>
          <a:stretch>
            <a:fillRect/>
          </a:stretch>
        </p:blipFill>
        <p:spPr>
          <a:xfrm>
            <a:off x="792000" y="1098360"/>
            <a:ext cx="2847600" cy="2285640"/>
          </a:xfrm>
          <a:prstGeom prst="rect">
            <a:avLst/>
          </a:prstGeom>
        </p:spPr>
      </p:pic>
      <p:pic>
        <p:nvPicPr>
          <p:cNvPr descr="" id="67" name="Picture 3"/>
          <p:cNvPicPr/>
          <p:nvPr/>
        </p:nvPicPr>
        <p:blipFill>
          <a:blip r:embed="rId2"/>
          <a:stretch>
            <a:fillRect/>
          </a:stretch>
        </p:blipFill>
        <p:spPr>
          <a:xfrm>
            <a:off x="4032000" y="1143000"/>
            <a:ext cx="2857320" cy="2142720"/>
          </a:xfrm>
          <a:prstGeom prst="rect">
            <a:avLst/>
          </a:prstGeom>
        </p:spPr>
      </p:pic>
      <p:pic>
        <p:nvPicPr>
          <p:cNvPr descr="" id="68" name="Picture 4"/>
          <p:cNvPicPr/>
          <p:nvPr/>
        </p:nvPicPr>
        <p:blipFill>
          <a:blip r:embed="rId3"/>
          <a:stretch>
            <a:fillRect/>
          </a:stretch>
        </p:blipFill>
        <p:spPr>
          <a:xfrm>
            <a:off x="804240" y="3672000"/>
            <a:ext cx="2723760" cy="2857320"/>
          </a:xfrm>
          <a:prstGeom prst="rect">
            <a:avLst/>
          </a:prstGeom>
        </p:spPr>
      </p:pic>
      <p:pic>
        <p:nvPicPr>
          <p:cNvPr descr="" id="69" name="Picture 5"/>
          <p:cNvPicPr/>
          <p:nvPr/>
        </p:nvPicPr>
        <p:blipFill>
          <a:blip r:embed="rId4"/>
          <a:stretch>
            <a:fillRect/>
          </a:stretch>
        </p:blipFill>
        <p:spPr>
          <a:xfrm>
            <a:off x="4392000" y="3622680"/>
            <a:ext cx="2333160" cy="2857320"/>
          </a:xfrm>
          <a:prstGeom prst="rect">
            <a:avLst/>
          </a:prstGeom>
        </p:spPr>
      </p:pic>
    </p:spTree>
  </p:cSld>
  <p:timing>
    <p:tnLst>
      <p:par>
        <p:cTn dur="indefinite" id="15" nodeType="tmRoot" restart="never">
          <p:childTnLst>
            <p:seq>
              <p:cTn id="16"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70" name="Table 1"/>
          <p:cNvGraphicFramePr/>
          <p:nvPr/>
        </p:nvGraphicFramePr>
        <p:xfrm>
          <a:off x="539640" y="476640"/>
          <a:ext cx="8352720" cy="700560"/>
        </p:xfrm>
        <a:graphic>
          <a:graphicData uri="http://schemas.openxmlformats.org/drawingml/2006/table">
            <a:tbl>
              <a:tblPr/>
              <a:tblGrid>
                <a:gridCol w="8352720"/>
              </a:tblGrid>
              <a:tr h="811080">
                <a:tc>
                  <a:txBody>
                    <a:bodyPr wrap="none"/>
                    <a:p>
                      <a:pPr>
                        <a:lnSpc>
                          <a:spcPct val="100000"/>
                        </a:lnSpc>
                      </a:pPr>
                      <a:r>
                        <a:rPr b="1" lang="it-IT" sz="2000">
                          <a:solidFill>
                            <a:srgbClr val="ffffff"/>
                          </a:solidFill>
                          <a:latin typeface="Franklin Gothic Book"/>
                        </a:rPr>
                        <a:t>En la noche de apertura, como es tradicional, se puede degustar el pescaíto frito, servido en numerosas casetas.</a:t>
                      </a:r>
                      <a:endParaRPr/>
                    </a:p>
                  </a:txBody>
                  <a:tcPr/>
                </a:tc>
              </a:tr>
            </a:tbl>
          </a:graphicData>
        </a:graphic>
      </p:graphicFrame>
      <p:pic>
        <p:nvPicPr>
          <p:cNvPr descr="" id="71" name="Picture 2"/>
          <p:cNvPicPr/>
          <p:nvPr/>
        </p:nvPicPr>
        <p:blipFill>
          <a:blip r:embed="rId1"/>
          <a:stretch>
            <a:fillRect/>
          </a:stretch>
        </p:blipFill>
        <p:spPr>
          <a:xfrm>
            <a:off x="971640" y="2053440"/>
            <a:ext cx="7812360" cy="4138560"/>
          </a:xfrm>
          <a:prstGeom prst="rect">
            <a:avLst/>
          </a:prstGeom>
        </p:spPr>
      </p:pic>
    </p:spTree>
  </p:cSld>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72" name="Table 1"/>
          <p:cNvGraphicFramePr/>
          <p:nvPr/>
        </p:nvGraphicFramePr>
        <p:xfrm>
          <a:off x="502920" y="404640"/>
          <a:ext cx="8136720" cy="914040"/>
        </p:xfrm>
        <a:graphic>
          <a:graphicData uri="http://schemas.openxmlformats.org/drawingml/2006/table">
            <a:tbl>
              <a:tblPr/>
              <a:tblGrid>
                <a:gridCol w="8136720"/>
              </a:tblGrid>
              <a:tr h="1057320">
                <a:tc>
                  <a:txBody>
                    <a:bodyPr wrap="none"/>
                    <a:p>
                      <a:pPr>
                        <a:lnSpc>
                          <a:spcPct val="100000"/>
                        </a:lnSpc>
                      </a:pPr>
                      <a:r>
                        <a:rPr b="1" lang="it-IT">
                          <a:solidFill>
                            <a:srgbClr val="ffffff"/>
                          </a:solidFill>
                          <a:latin typeface="Franklin Gothic Book"/>
                        </a:rPr>
                        <a:t>Por la tarde uno no puede perderse el majestuoso paseo de los caballos y enganches. Los hombres vestidos con el típico traje corto, las mujeres con sus trajes de flamenca. </a:t>
                      </a:r>
                      <a:endParaRPr/>
                    </a:p>
                  </a:txBody>
                  <a:tcPr/>
                </a:tc>
              </a:tr>
            </a:tbl>
          </a:graphicData>
        </a:graphic>
      </p:graphicFrame>
      <p:pic>
        <p:nvPicPr>
          <p:cNvPr descr="" id="73" name="Picture 2"/>
          <p:cNvPicPr/>
          <p:nvPr/>
        </p:nvPicPr>
        <p:blipFill>
          <a:blip r:embed="rId1"/>
          <a:stretch>
            <a:fillRect/>
          </a:stretch>
        </p:blipFill>
        <p:spPr>
          <a:xfrm>
            <a:off x="1004760" y="1556640"/>
            <a:ext cx="7132320" cy="4968360"/>
          </a:xfrm>
          <a:prstGeom prst="rect">
            <a:avLst/>
          </a:prstGeom>
        </p:spPr>
      </p:pic>
    </p:spTree>
  </p:cSld>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74" name="Table 1"/>
          <p:cNvGraphicFramePr/>
          <p:nvPr/>
        </p:nvGraphicFramePr>
        <p:xfrm>
          <a:off x="251640" y="332640"/>
          <a:ext cx="8496720" cy="1005480"/>
        </p:xfrm>
        <a:graphic>
          <a:graphicData uri="http://schemas.openxmlformats.org/drawingml/2006/table">
            <a:tbl>
              <a:tblPr/>
              <a:tblGrid>
                <a:gridCol w="8496720"/>
              </a:tblGrid>
              <a:tr h="1530360">
                <a:tc>
                  <a:txBody>
                    <a:bodyPr wrap="none"/>
                    <a:p>
                      <a:pPr algn="just">
                        <a:lnSpc>
                          <a:spcPct val="100000"/>
                        </a:lnSpc>
                      </a:pPr>
                      <a:r>
                        <a:rPr b="1" lang="it-IT" sz="2000">
                          <a:solidFill>
                            <a:srgbClr val="ffffff"/>
                          </a:solidFill>
                          <a:latin typeface="Franklin Gothic Book"/>
                        </a:rPr>
                        <a:t>El "coche de caballo" es el único elemento de transporte permitido en el Real de la Feria, por las calles del Real de la Feria se realiza un "recorrido oficial" a la hora del mediodía.</a:t>
                      </a:r>
                      <a:endParaRPr/>
                    </a:p>
                  </a:txBody>
                  <a:tcPr/>
                </a:tc>
              </a:tr>
            </a:tbl>
          </a:graphicData>
        </a:graphic>
      </p:graphicFrame>
      <p:pic>
        <p:nvPicPr>
          <p:cNvPr descr="" id="75" name="Picture 3"/>
          <p:cNvPicPr/>
          <p:nvPr/>
        </p:nvPicPr>
        <p:blipFill>
          <a:blip r:embed="rId1"/>
          <a:stretch>
            <a:fillRect/>
          </a:stretch>
        </p:blipFill>
        <p:spPr>
          <a:xfrm>
            <a:off x="281160" y="2076480"/>
            <a:ext cx="8581680" cy="2704680"/>
          </a:xfrm>
          <a:prstGeom prst="rect">
            <a:avLst/>
          </a:prstGeom>
        </p:spPr>
      </p:pic>
    </p:spTree>
  </p:cSld>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76" name="Picture 2"/>
          <p:cNvPicPr/>
          <p:nvPr/>
        </p:nvPicPr>
        <p:blipFill>
          <a:blip r:embed="rId1"/>
          <a:stretch>
            <a:fillRect/>
          </a:stretch>
        </p:blipFill>
        <p:spPr>
          <a:xfrm>
            <a:off x="351360" y="234360"/>
            <a:ext cx="4760640" cy="3077640"/>
          </a:xfrm>
          <a:prstGeom prst="rect">
            <a:avLst/>
          </a:prstGeom>
        </p:spPr>
      </p:pic>
      <p:pic>
        <p:nvPicPr>
          <p:cNvPr descr="" id="77" name="Picture 3"/>
          <p:cNvPicPr/>
          <p:nvPr/>
        </p:nvPicPr>
        <p:blipFill>
          <a:blip r:embed="rId2"/>
          <a:stretch>
            <a:fillRect/>
          </a:stretch>
        </p:blipFill>
        <p:spPr>
          <a:xfrm>
            <a:off x="72000" y="3024000"/>
            <a:ext cx="4356360" cy="2923560"/>
          </a:xfrm>
          <a:prstGeom prst="rect">
            <a:avLst/>
          </a:prstGeom>
        </p:spPr>
      </p:pic>
      <p:pic>
        <p:nvPicPr>
          <p:cNvPr descr="" id="78" name="Picture 4"/>
          <p:cNvPicPr/>
          <p:nvPr/>
        </p:nvPicPr>
        <p:blipFill>
          <a:blip r:embed="rId3"/>
          <a:stretch>
            <a:fillRect/>
          </a:stretch>
        </p:blipFill>
        <p:spPr>
          <a:xfrm>
            <a:off x="3528000" y="3761280"/>
            <a:ext cx="4637160" cy="2934720"/>
          </a:xfrm>
          <a:prstGeom prst="rect">
            <a:avLst/>
          </a:prstGeom>
        </p:spPr>
      </p:pic>
      <p:pic>
        <p:nvPicPr>
          <p:cNvPr descr="" id="79" name="Picture 6"/>
          <p:cNvPicPr/>
          <p:nvPr/>
        </p:nvPicPr>
        <p:blipFill>
          <a:blip r:embed="rId4"/>
          <a:stretch>
            <a:fillRect/>
          </a:stretch>
        </p:blipFill>
        <p:spPr>
          <a:xfrm>
            <a:off x="4684680" y="452520"/>
            <a:ext cx="3379320" cy="3308760"/>
          </a:xfrm>
          <a:prstGeom prst="rect">
            <a:avLst/>
          </a:prstGeom>
        </p:spPr>
      </p:pic>
    </p:spTree>
  </p:cSld>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80" name="Table 1"/>
          <p:cNvGraphicFramePr/>
          <p:nvPr/>
        </p:nvGraphicFramePr>
        <p:xfrm>
          <a:off x="251640" y="332640"/>
          <a:ext cx="8686440" cy="1614960"/>
        </p:xfrm>
        <a:graphic>
          <a:graphicData uri="http://schemas.openxmlformats.org/drawingml/2006/table">
            <a:tbl>
              <a:tblPr/>
              <a:tblGrid>
                <a:gridCol w="8686440"/>
              </a:tblGrid>
              <a:tr h="2249640">
                <a:tc>
                  <a:txBody>
                    <a:bodyPr wrap="none"/>
                    <a:p>
                      <a:pPr algn="just">
                        <a:lnSpc>
                          <a:spcPct val="100000"/>
                        </a:lnSpc>
                      </a:pPr>
                      <a:r>
                        <a:rPr b="1" lang="it-IT" sz="2000">
                          <a:solidFill>
                            <a:srgbClr val="ffffff"/>
                          </a:solidFill>
                          <a:latin typeface="Franklin Gothic Book"/>
                        </a:rPr>
                        <a:t>El traje de Flamenca o Gitana fue el vestido de las mujeres campesinas, muchas de ellas de etnia gitana, a los que se añadieron algunos volantes, eso trajo se exibiò en la Exposición Iberoamericana de Sevilla de 1929. El traje de flamenca había dado el salto a formar parte de la moda y todas las mujeres ricas que querían uno.</a:t>
                      </a:r>
                      <a:endParaRPr/>
                    </a:p>
                  </a:txBody>
                  <a:tcPr/>
                </a:tc>
              </a:tr>
            </a:tbl>
          </a:graphicData>
        </a:graphic>
      </p:graphicFrame>
      <p:pic>
        <p:nvPicPr>
          <p:cNvPr descr="" id="81" name="Picture 2"/>
          <p:cNvPicPr/>
          <p:nvPr/>
        </p:nvPicPr>
        <p:blipFill>
          <a:blip r:embed="rId1"/>
          <a:stretch>
            <a:fillRect/>
          </a:stretch>
        </p:blipFill>
        <p:spPr>
          <a:xfrm>
            <a:off x="160560" y="2898000"/>
            <a:ext cx="4951440" cy="3960000"/>
          </a:xfrm>
          <a:prstGeom prst="rect">
            <a:avLst/>
          </a:prstGeom>
        </p:spPr>
      </p:pic>
      <p:pic>
        <p:nvPicPr>
          <p:cNvPr descr="" id="82" name="Picture 4"/>
          <p:cNvPicPr/>
          <p:nvPr/>
        </p:nvPicPr>
        <p:blipFill>
          <a:blip r:embed="rId2"/>
          <a:stretch>
            <a:fillRect/>
          </a:stretch>
        </p:blipFill>
        <p:spPr>
          <a:xfrm>
            <a:off x="5798160" y="2609640"/>
            <a:ext cx="2769840" cy="4248360"/>
          </a:xfrm>
          <a:prstGeom prst="rect">
            <a:avLst/>
          </a:prstGeom>
        </p:spPr>
      </p:pic>
    </p:spTree>
  </p:cSld>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83" name="Table 1"/>
          <p:cNvGraphicFramePr/>
          <p:nvPr/>
        </p:nvGraphicFramePr>
        <p:xfrm>
          <a:off x="683640" y="404640"/>
          <a:ext cx="8208720" cy="1005480"/>
        </p:xfrm>
        <a:graphic>
          <a:graphicData uri="http://schemas.openxmlformats.org/drawingml/2006/table">
            <a:tbl>
              <a:tblPr/>
              <a:tblGrid>
                <a:gridCol w="8208720"/>
              </a:tblGrid>
              <a:tr h="1530360">
                <a:tc>
                  <a:txBody>
                    <a:bodyPr wrap="none"/>
                    <a:p>
                      <a:pPr algn="just">
                        <a:lnSpc>
                          <a:spcPct val="100000"/>
                        </a:lnSpc>
                      </a:pPr>
                      <a:r>
                        <a:rPr b="1" lang="it-IT" sz="2000">
                          <a:solidFill>
                            <a:srgbClr val="ffffff"/>
                          </a:solidFill>
                          <a:latin typeface="Franklin Gothic Book"/>
                        </a:rPr>
                        <a:t>Las mujeres sevillanas empiezan a bailar dando alarde de sus dotes bailando el flamenco y el sevillana (Las sevillanas son el cante y baile típico de la Feria de Sevilla ).</a:t>
                      </a:r>
                      <a:endParaRPr/>
                    </a:p>
                  </a:txBody>
                  <a:tcPr/>
                </a:tc>
              </a:tr>
            </a:tbl>
          </a:graphicData>
        </a:graphic>
      </p:graphicFrame>
      <p:pic>
        <p:nvPicPr>
          <p:cNvPr descr="" id="84" name="Picture 2"/>
          <p:cNvPicPr/>
          <p:nvPr/>
        </p:nvPicPr>
        <p:blipFill>
          <a:blip r:embed="rId1"/>
          <a:stretch>
            <a:fillRect/>
          </a:stretch>
        </p:blipFill>
        <p:spPr>
          <a:xfrm>
            <a:off x="606600" y="2410200"/>
            <a:ext cx="3209400" cy="4285800"/>
          </a:xfrm>
          <a:prstGeom prst="rect">
            <a:avLst/>
          </a:prstGeom>
        </p:spPr>
      </p:pic>
      <p:pic>
        <p:nvPicPr>
          <p:cNvPr descr="" id="85" name="Picture 3"/>
          <p:cNvPicPr/>
          <p:nvPr/>
        </p:nvPicPr>
        <p:blipFill>
          <a:blip r:embed="rId2"/>
          <a:stretch>
            <a:fillRect/>
          </a:stretch>
        </p:blipFill>
        <p:spPr>
          <a:xfrm>
            <a:off x="4153320" y="2862720"/>
            <a:ext cx="4558680" cy="3041280"/>
          </a:xfrm>
          <a:prstGeom prst="rect">
            <a:avLst/>
          </a:prstGeom>
        </p:spPr>
      </p:pic>
    </p:spTree>
  </p:cSld>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86" name="Table 1"/>
          <p:cNvGraphicFramePr/>
          <p:nvPr/>
        </p:nvGraphicFramePr>
        <p:xfrm>
          <a:off x="1331640" y="404640"/>
          <a:ext cx="6336360" cy="396000"/>
        </p:xfrm>
        <a:graphic>
          <a:graphicData uri="http://schemas.openxmlformats.org/drawingml/2006/table">
            <a:tbl>
              <a:tblPr/>
              <a:tblGrid>
                <a:gridCol w="6336360"/>
              </a:tblGrid>
              <a:tr h="811080">
                <a:tc>
                  <a:txBody>
                    <a:bodyPr wrap="none"/>
                    <a:p>
                      <a:pPr algn="just">
                        <a:lnSpc>
                          <a:spcPct val="100000"/>
                        </a:lnSpc>
                      </a:pPr>
                      <a:r>
                        <a:rPr b="1" lang="it-IT" sz="2000">
                          <a:solidFill>
                            <a:srgbClr val="ffffff"/>
                          </a:solidFill>
                          <a:latin typeface="Franklin Gothic Book"/>
                        </a:rPr>
                        <a:t>También se  puede ver las corridas de toros en la famosa ARENA de la Maestranza.</a:t>
                      </a:r>
                      <a:endParaRPr/>
                    </a:p>
                  </a:txBody>
                  <a:tcPr/>
                </a:tc>
              </a:tr>
            </a:tbl>
          </a:graphicData>
        </a:graphic>
      </p:graphicFrame>
      <p:pic>
        <p:nvPicPr>
          <p:cNvPr descr="" id="87" name="Picture 2"/>
          <p:cNvPicPr/>
          <p:nvPr/>
        </p:nvPicPr>
        <p:blipFill>
          <a:blip r:embed="rId1"/>
          <a:stretch>
            <a:fillRect/>
          </a:stretch>
        </p:blipFill>
        <p:spPr>
          <a:xfrm>
            <a:off x="360000" y="1872000"/>
            <a:ext cx="3655440" cy="3960720"/>
          </a:xfrm>
          <a:prstGeom prst="rect">
            <a:avLst/>
          </a:prstGeom>
        </p:spPr>
      </p:pic>
      <p:pic>
        <p:nvPicPr>
          <p:cNvPr descr="" id="88" name="Picture 3"/>
          <p:cNvPicPr/>
          <p:nvPr/>
        </p:nvPicPr>
        <p:blipFill>
          <a:blip r:embed="rId2"/>
          <a:stretch>
            <a:fillRect/>
          </a:stretch>
        </p:blipFill>
        <p:spPr>
          <a:xfrm>
            <a:off x="4284000" y="2205720"/>
            <a:ext cx="4341960" cy="2880000"/>
          </a:xfrm>
          <a:prstGeom prst="rect">
            <a:avLst/>
          </a:prstGeom>
        </p:spPr>
      </p:pic>
    </p:spTree>
  </p:cSld>
  <p:timing>
    <p:tnLst>
      <p:par>
        <p:cTn dur="indefinite" id="17" nodeType="tmRoot" restart="never">
          <p:childTnLst>
            <p:seq>
              <p:cTn id="18"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89" name="Table 1"/>
          <p:cNvGraphicFramePr/>
          <p:nvPr/>
        </p:nvGraphicFramePr>
        <p:xfrm>
          <a:off x="1043640" y="404640"/>
          <a:ext cx="7488360" cy="700560"/>
        </p:xfrm>
        <a:graphic>
          <a:graphicData uri="http://schemas.openxmlformats.org/drawingml/2006/table">
            <a:tbl>
              <a:tblPr/>
              <a:tblGrid>
                <a:gridCol w="7488360"/>
              </a:tblGrid>
              <a:tr h="811080">
                <a:tc>
                  <a:txBody>
                    <a:bodyPr wrap="none"/>
                    <a:p>
                      <a:pPr algn="just">
                        <a:lnSpc>
                          <a:spcPct val="100000"/>
                        </a:lnSpc>
                      </a:pPr>
                      <a:r>
                        <a:rPr b="1" lang="it-IT" sz="2000">
                          <a:solidFill>
                            <a:srgbClr val="ffffff"/>
                          </a:solidFill>
                          <a:latin typeface="Franklin Gothic Book"/>
                        </a:rPr>
                        <a:t>La Fiera de Abril oficialmente termina con fuegos artificiales el domingo .</a:t>
                      </a:r>
                      <a:endParaRPr/>
                    </a:p>
                  </a:txBody>
                  <a:tcPr/>
                </a:tc>
              </a:tr>
            </a:tbl>
          </a:graphicData>
        </a:graphic>
      </p:graphicFrame>
      <p:pic>
        <p:nvPicPr>
          <p:cNvPr descr="" id="90" name="Picture 2"/>
          <p:cNvPicPr/>
          <p:nvPr/>
        </p:nvPicPr>
        <p:blipFill>
          <a:blip r:embed="rId1"/>
          <a:stretch>
            <a:fillRect/>
          </a:stretch>
        </p:blipFill>
        <p:spPr>
          <a:xfrm>
            <a:off x="1043640" y="1437480"/>
            <a:ext cx="6576120" cy="4335840"/>
          </a:xfrm>
          <a:prstGeom prst="rect">
            <a:avLst/>
          </a:prstGeom>
        </p:spPr>
      </p:pic>
    </p:spTree>
  </p:cSld>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43" name="Table 1"/>
          <p:cNvGraphicFramePr/>
          <p:nvPr/>
        </p:nvGraphicFramePr>
        <p:xfrm>
          <a:off x="467640" y="548640"/>
          <a:ext cx="8208720" cy="5184360"/>
        </p:xfrm>
        <a:graphic>
          <a:graphicData uri="http://schemas.openxmlformats.org/drawingml/2006/table">
            <a:tbl>
              <a:tblPr/>
              <a:tblGrid>
                <a:gridCol w="8208720"/>
              </a:tblGrid>
              <a:tr h="5184360">
                <a:tc>
                  <a:txBody>
                    <a:bodyPr wrap="none"/>
                    <a:p>
                      <a:pPr>
                        <a:lnSpc>
                          <a:spcPct val="100000"/>
                        </a:lnSpc>
                      </a:pPr>
                      <a:r>
                        <a:rPr b="1" lang="it-IT" sz="2400">
                          <a:solidFill>
                            <a:srgbClr val="ffffff"/>
                          </a:solidFill>
                          <a:latin typeface="Franklin Gothic Book"/>
                        </a:rPr>
                        <a:t>La Feria de Abril fue fundada en 1864, curiosamente por dos no sevillanos: fueron un Vasco y un Catalán. </a:t>
                      </a:r>
                      <a:endParaRPr/>
                    </a:p>
                    <a:p>
                      <a:pPr>
                        <a:lnSpc>
                          <a:spcPct val="100000"/>
                        </a:lnSpc>
                      </a:pPr>
                      <a:r>
                        <a:rPr b="1" lang="it-IT" sz="2400">
                          <a:solidFill>
                            <a:srgbClr val="ffffff"/>
                          </a:solidFill>
                          <a:latin typeface="Franklin Gothic Book"/>
                        </a:rPr>
                        <a:t>El objetivo fue dar una ayuda a la economía en crisis, hoy la fiesta se ha convertido en una atracción turística muy importante.</a:t>
                      </a:r>
                      <a:endParaRPr/>
                    </a:p>
                    <a:p>
                      <a:pPr>
                        <a:lnSpc>
                          <a:spcPct val="100000"/>
                        </a:lnSpc>
                      </a:pPr>
                      <a:endParaRPr/>
                    </a:p>
                  </a:txBody>
                  <a:tcPr/>
                </a:tc>
              </a:tr>
            </a:tbl>
          </a:graphicData>
        </a:graphic>
      </p:graphicFrame>
      <p:pic>
        <p:nvPicPr>
          <p:cNvPr descr="" id="44" name="Picture 2"/>
          <p:cNvPicPr/>
          <p:nvPr/>
        </p:nvPicPr>
        <p:blipFill>
          <a:blip r:embed="rId1"/>
          <a:stretch>
            <a:fillRect/>
          </a:stretch>
        </p:blipFill>
        <p:spPr>
          <a:xfrm>
            <a:off x="1649520" y="3384000"/>
            <a:ext cx="5838480" cy="2340000"/>
          </a:xfrm>
          <a:prstGeom prst="rect">
            <a:avLst/>
          </a:prstGeom>
        </p:spPr>
      </p:pic>
    </p:spTree>
  </p:cSld>
  <p:timing>
    <p:tnLst>
      <p:par>
        <p:cTn dur="indefinite" id="3" nodeType="tmRoot" restart="never">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91" name="TextShape 1"/>
          <p:cNvSpPr txBox="1"/>
          <p:nvPr/>
        </p:nvSpPr>
        <p:spPr>
          <a:xfrm>
            <a:off x="304920" y="1196640"/>
            <a:ext cx="8686440" cy="5400360"/>
          </a:xfrm>
          <a:prstGeom prst="rect">
            <a:avLst/>
          </a:prstGeom>
        </p:spPr>
        <p:txBody>
          <a:bodyPr bIns="45000" lIns="90000" rIns="90000" tIns="45000"/>
          <a:p>
            <a:pPr>
              <a:lnSpc>
                <a:spcPct val="100000"/>
              </a:lnSpc>
              <a:buSzPct val="25000"/>
              <a:buFont charset="2" typeface="Wingdings 2"/>
              <a:buChar char=""/>
            </a:pPr>
            <a:r>
              <a:rPr lang="it-IT" sz="2000" u="sng">
                <a:solidFill>
                  <a:srgbClr val="ad1f1f"/>
                </a:solidFill>
                <a:latin typeface="Franklin Gothic Book"/>
                <a:hlinkClick r:id="rId1"/>
              </a:rPr>
              <a:t>http://</a:t>
            </a:r>
            <a:r>
              <a:rPr lang="it-IT" sz="2000" u="sng">
                <a:solidFill>
                  <a:srgbClr val="ad1f1f"/>
                </a:solidFill>
                <a:latin typeface="Franklin Gothic Book"/>
                <a:hlinkClick r:id="rId2"/>
              </a:rPr>
              <a:t>www.youtube.com/watch?v=I6VM0Q2pLno&amp;list=UUHnX8lJRBlJ1j7TkfFV-zHw</a:t>
            </a:r>
            <a:endParaRPr/>
          </a:p>
          <a:p>
            <a:pPr>
              <a:lnSpc>
                <a:spcPct val="100000"/>
              </a:lnSpc>
              <a:buSzPct val="25000"/>
              <a:buFont charset="2" typeface="Wingdings 2"/>
              <a:buChar char=""/>
            </a:pPr>
            <a:r>
              <a:rPr lang="it-IT" sz="2000" u="sng">
                <a:solidFill>
                  <a:srgbClr val="ad1f1f"/>
                </a:solidFill>
                <a:latin typeface="Franklin Gothic Book"/>
                <a:hlinkClick r:id="rId3"/>
              </a:rPr>
              <a:t>http://feriadesevilla.andalunet.com/portada-feria-de-abril-de-sevilla-2012</a:t>
            </a:r>
            <a:r>
              <a:rPr lang="it-IT" sz="2000" u="sng">
                <a:solidFill>
                  <a:srgbClr val="ad1f1f"/>
                </a:solidFill>
                <a:latin typeface="Franklin Gothic Book"/>
                <a:hlinkClick r:id="rId4"/>
              </a:rPr>
              <a:t>/</a:t>
            </a:r>
            <a:endParaRPr/>
          </a:p>
          <a:p>
            <a:pPr>
              <a:lnSpc>
                <a:spcPct val="100000"/>
              </a:lnSpc>
            </a:pPr>
            <a:endParaRPr/>
          </a:p>
          <a:p>
            <a:pPr>
              <a:lnSpc>
                <a:spcPct val="100000"/>
              </a:lnSpc>
              <a:buSzPct val="25000"/>
              <a:buFont charset="2" typeface="Wingdings 2"/>
              <a:buChar char=""/>
            </a:pPr>
            <a:r>
              <a:rPr lang="it-IT" sz="2000" u="sng">
                <a:solidFill>
                  <a:srgbClr val="ad1f1f"/>
                </a:solidFill>
                <a:latin typeface="Franklin Gothic Book"/>
                <a:hlinkClick r:id="rId5"/>
              </a:rPr>
              <a:t>http://</a:t>
            </a:r>
            <a:r>
              <a:rPr lang="it-IT" sz="2000" u="sng">
                <a:solidFill>
                  <a:srgbClr val="ad1f1f"/>
                </a:solidFill>
                <a:latin typeface="Franklin Gothic Book"/>
                <a:hlinkClick r:id="rId6"/>
              </a:rPr>
              <a:t>fiestas.practicopedia.lainformacion.com/feria-de-abril/como-disfrutar-de-la-feria-de-abril-de-sevilla-10222</a:t>
            </a:r>
            <a:endParaRPr/>
          </a:p>
          <a:p>
            <a:pPr>
              <a:lnSpc>
                <a:spcPct val="100000"/>
              </a:lnSpc>
            </a:pPr>
            <a:endParaRPr/>
          </a:p>
          <a:p>
            <a:pPr>
              <a:lnSpc>
                <a:spcPct val="100000"/>
              </a:lnSpc>
              <a:buSzPct val="25000"/>
              <a:buFont charset="2" typeface="Wingdings 2"/>
              <a:buChar char=""/>
            </a:pPr>
            <a:r>
              <a:rPr lang="it-IT" sz="2000" u="sng">
                <a:solidFill>
                  <a:srgbClr val="ad1f1f"/>
                </a:solidFill>
                <a:latin typeface="Franklin Gothic Book"/>
                <a:hlinkClick r:id="rId7"/>
              </a:rPr>
              <a:t>http://www.rtve.es/alacarta/videos/telediario/ya-empezado-feria-abril-sevilla/1384673</a:t>
            </a:r>
            <a:r>
              <a:rPr lang="it-IT" sz="2000" u="sng">
                <a:solidFill>
                  <a:srgbClr val="ad1f1f"/>
                </a:solidFill>
                <a:latin typeface="Franklin Gothic Book"/>
                <a:hlinkClick r:id="rId8"/>
              </a:rPr>
              <a:t>/</a:t>
            </a:r>
            <a:endParaRPr/>
          </a:p>
          <a:p>
            <a:pPr>
              <a:lnSpc>
                <a:spcPct val="100000"/>
              </a:lnSpc>
            </a:pPr>
            <a:endParaRPr/>
          </a:p>
          <a:p>
            <a:pPr>
              <a:lnSpc>
                <a:spcPct val="100000"/>
              </a:lnSpc>
              <a:buSzPct val="25000"/>
              <a:buFont charset="2" typeface="Wingdings 2"/>
              <a:buChar char=""/>
            </a:pPr>
            <a:r>
              <a:rPr lang="it-IT" sz="2000" u="sng">
                <a:solidFill>
                  <a:srgbClr val="ad1f1f"/>
                </a:solidFill>
                <a:latin typeface="Franklin Gothic Book"/>
                <a:hlinkClick r:id="rId9"/>
              </a:rPr>
              <a:t>http://</a:t>
            </a:r>
            <a:r>
              <a:rPr lang="it-IT" sz="2000" u="sng">
                <a:solidFill>
                  <a:srgbClr val="ad1f1f"/>
                </a:solidFill>
                <a:latin typeface="Franklin Gothic Book"/>
                <a:hlinkClick r:id="rId10"/>
              </a:rPr>
              <a:t>fiestas.practicopedia.lainformacion.com/feria-de-abril/como-deben-vestir-las-chicas-en-la-feria-de-abril-12990</a:t>
            </a:r>
            <a:endParaRPr/>
          </a:p>
          <a:p>
            <a:pPr>
              <a:lnSpc>
                <a:spcPct val="100000"/>
              </a:lnSpc>
            </a:pPr>
            <a:endParaRPr/>
          </a:p>
          <a:p>
            <a:pPr>
              <a:lnSpc>
                <a:spcPct val="100000"/>
              </a:lnSpc>
            </a:pPr>
            <a:endParaRPr/>
          </a:p>
          <a:p>
            <a:pPr>
              <a:lnSpc>
                <a:spcPct val="100000"/>
              </a:lnSpc>
              <a:buSzPct val="25000"/>
              <a:buFont charset="2" typeface="Wingdings 2"/>
              <a:buChar char=""/>
            </a:pPr>
            <a:r>
              <a:rPr lang="it-IT" sz="2000" u="sng">
                <a:solidFill>
                  <a:srgbClr val="ad1f1f"/>
                </a:solidFill>
                <a:latin typeface="Franklin Gothic Book"/>
                <a:hlinkClick r:id="rId11"/>
              </a:rPr>
              <a:t>http://www.youtube.com/watch?v=m--</a:t>
            </a:r>
            <a:r>
              <a:rPr lang="it-IT" sz="2000" u="sng">
                <a:solidFill>
                  <a:srgbClr val="ad1f1f"/>
                </a:solidFill>
                <a:latin typeface="Franklin Gothic Book"/>
                <a:hlinkClick r:id="rId12"/>
              </a:rPr>
              <a:t>2fQW-j48</a:t>
            </a:r>
            <a:endParaRPr/>
          </a:p>
          <a:p>
            <a:pPr>
              <a:lnSpc>
                <a:spcPct val="100000"/>
              </a:lnSpc>
              <a:buSzPct val="25000"/>
              <a:buFont charset="2" typeface="Wingdings 2"/>
              <a:buChar char=""/>
            </a:pPr>
            <a:r>
              <a:rPr lang="it-IT" sz="2000" u="sng">
                <a:solidFill>
                  <a:srgbClr val="ad1f1f"/>
                </a:solidFill>
                <a:latin typeface="Franklin Gothic Book"/>
                <a:hlinkClick r:id="rId13"/>
              </a:rPr>
              <a:t>http://</a:t>
            </a:r>
            <a:r>
              <a:rPr lang="it-IT" sz="2000" u="sng">
                <a:solidFill>
                  <a:srgbClr val="ad1f1f"/>
                </a:solidFill>
                <a:latin typeface="Franklin Gothic Book"/>
                <a:hlinkClick r:id="rId14"/>
              </a:rPr>
              <a:t>www.youtube.com/watch?v=WkQQ8bAdVwU</a:t>
            </a:r>
            <a:endParaRPr/>
          </a:p>
          <a:p>
            <a:pPr>
              <a:lnSpc>
                <a:spcPct val="100000"/>
              </a:lnSpc>
              <a:buSzPct val="25000"/>
              <a:buFont charset="2" typeface="Wingdings 2"/>
              <a:buChar char=""/>
            </a:pPr>
            <a:r>
              <a:rPr lang="it-IT" sz="2000" u="sng">
                <a:solidFill>
                  <a:srgbClr val="ad1f1f"/>
                </a:solidFill>
                <a:latin typeface="Franklin Gothic Book"/>
                <a:hlinkClick r:id="rId15"/>
              </a:rPr>
              <a:t>http://www.youtube.com/watch?v=_</a:t>
            </a:r>
            <a:r>
              <a:rPr lang="it-IT" sz="2000" u="sng">
                <a:solidFill>
                  <a:srgbClr val="ad1f1f"/>
                </a:solidFill>
                <a:latin typeface="Franklin Gothic Book"/>
                <a:hlinkClick r:id="rId16"/>
              </a:rPr>
              <a:t>ckhLxFKDcs</a:t>
            </a:r>
            <a:endParaRPr/>
          </a:p>
          <a:p>
            <a:pPr>
              <a:lnSpc>
                <a:spcPct val="100000"/>
              </a:lnSpc>
            </a:pPr>
            <a:endParaRPr/>
          </a:p>
          <a:p>
            <a:pPr>
              <a:lnSpc>
                <a:spcPct val="100000"/>
              </a:lnSpc>
            </a:pPr>
            <a:endParaRPr/>
          </a:p>
        </p:txBody>
      </p:sp>
      <p:graphicFrame>
        <p:nvGraphicFramePr>
          <p:cNvPr id="92" name="Table 2"/>
          <p:cNvGraphicFramePr/>
          <p:nvPr/>
        </p:nvGraphicFramePr>
        <p:xfrm>
          <a:off x="1403640" y="476640"/>
          <a:ext cx="1367640" cy="396000"/>
        </p:xfrm>
        <a:graphic>
          <a:graphicData uri="http://schemas.openxmlformats.org/drawingml/2006/table">
            <a:tbl>
              <a:tblPr/>
              <a:tblGrid>
                <a:gridCol w="1367640"/>
              </a:tblGrid>
              <a:tr h="451440">
                <a:tc>
                  <a:txBody>
                    <a:bodyPr wrap="none"/>
                    <a:p>
                      <a:pPr algn="just">
                        <a:lnSpc>
                          <a:spcPct val="100000"/>
                        </a:lnSpc>
                      </a:pPr>
                      <a:r>
                        <a:rPr b="1" lang="it-IT" sz="2000">
                          <a:solidFill>
                            <a:srgbClr val="ffffff"/>
                          </a:solidFill>
                          <a:latin typeface="Franklin Gothic Book"/>
                        </a:rPr>
                        <a:t>Vídeos </a:t>
                      </a:r>
                      <a:endParaRPr/>
                    </a:p>
                  </a:txBody>
                  <a:tcPr/>
                </a:tc>
              </a:tr>
            </a:tbl>
          </a:graphicData>
        </a:graphic>
      </p:graphicFrame>
    </p:spTree>
  </p:cSld>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45" name="Picture 2"/>
          <p:cNvPicPr/>
          <p:nvPr/>
        </p:nvPicPr>
        <p:blipFill>
          <a:blip r:embed="rId1"/>
          <a:stretch>
            <a:fillRect/>
          </a:stretch>
        </p:blipFill>
        <p:spPr>
          <a:xfrm>
            <a:off x="2232000" y="0"/>
            <a:ext cx="4715640" cy="6858000"/>
          </a:xfrm>
          <a:prstGeom prst="rect">
            <a:avLst/>
          </a:prstGeom>
        </p:spPr>
      </p:pic>
    </p:spTree>
  </p:cSld>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46" name="Table 1"/>
          <p:cNvGraphicFramePr/>
          <p:nvPr/>
        </p:nvGraphicFramePr>
        <p:xfrm>
          <a:off x="611640" y="404640"/>
          <a:ext cx="8208720" cy="3748680"/>
        </p:xfrm>
        <a:graphic>
          <a:graphicData uri="http://schemas.openxmlformats.org/drawingml/2006/table">
            <a:tbl>
              <a:tblPr/>
              <a:tblGrid>
                <a:gridCol w="8208720"/>
              </a:tblGrid>
              <a:tr h="4767120">
                <a:tc>
                  <a:txBody>
                    <a:bodyPr wrap="none"/>
                    <a:p>
                      <a:pPr>
                        <a:lnSpc>
                          <a:spcPct val="100000"/>
                        </a:lnSpc>
                      </a:pPr>
                      <a:r>
                        <a:rPr b="1" lang="it-IT" sz="2000">
                          <a:solidFill>
                            <a:srgbClr val="ffffff"/>
                          </a:solidFill>
                          <a:latin typeface="Franklin Gothic Book"/>
                        </a:rPr>
                        <a:t>La feria empieza oficialmente el lunes a las 12 de la noche, normalmente 2 semanas después de Semana Santa , y finaliza con una gran muestra de fuegos artificiales, el domingo, de nuevo a las 12 de la noche.</a:t>
                      </a:r>
                      <a:endParaRPr/>
                    </a:p>
                    <a:p>
                      <a:pPr>
                        <a:lnSpc>
                          <a:spcPct val="100000"/>
                        </a:lnSpc>
                      </a:pPr>
                      <a:endParaRPr/>
                    </a:p>
                    <a:p>
                      <a:pPr>
                        <a:lnSpc>
                          <a:spcPct val="100000"/>
                        </a:lnSpc>
                      </a:pPr>
                      <a:r>
                        <a:rPr b="1" lang="it-IT" sz="2000">
                          <a:solidFill>
                            <a:srgbClr val="ffffff"/>
                          </a:solidFill>
                          <a:latin typeface="Franklin Gothic Book"/>
                        </a:rPr>
                        <a:t>La </a:t>
                      </a:r>
                      <a:r>
                        <a:rPr b="1" lang="it-IT" sz="2000" u="sng">
                          <a:solidFill>
                            <a:srgbClr val="ffffff"/>
                          </a:solidFill>
                          <a:latin typeface="Franklin Gothic Book"/>
                        </a:rPr>
                        <a:t>Feria de Sevilla</a:t>
                      </a:r>
                      <a:r>
                        <a:rPr b="1" lang="it-IT" sz="2000">
                          <a:solidFill>
                            <a:srgbClr val="ffffff"/>
                          </a:solidFill>
                          <a:latin typeface="Franklin Gothic Book"/>
                        </a:rPr>
                        <a:t> se celebra en un terreno gigante (de unos 1.500 x 700 metros), justo fuera del centro de la ciudad, al sur del barrio de </a:t>
                      </a:r>
                      <a:r>
                        <a:rPr b="1" i="1" lang="it-IT" sz="2000" u="sng">
                          <a:solidFill>
                            <a:srgbClr val="ffffff"/>
                          </a:solidFill>
                          <a:latin typeface="Franklin Gothic Book"/>
                        </a:rPr>
                        <a:t>Los Remedios,</a:t>
                      </a:r>
                      <a:r>
                        <a:rPr b="1" lang="it-IT" sz="2000">
                          <a:solidFill>
                            <a:srgbClr val="ffffff"/>
                          </a:solidFill>
                          <a:latin typeface="Franklin Gothic Book"/>
                        </a:rPr>
                        <a:t> enfrente del parque María Luisa. En este solar, la gente y empresas de Sevilla, construyen más de mil pequeñas “casas” temporales, llamadas casetas, de tablas de madera y con el techo de lona. El resultado es una ciudad efímera que sólo dura una semana.</a:t>
                      </a:r>
                      <a:endParaRPr/>
                    </a:p>
                  </a:txBody>
                  <a:tcPr/>
                </a:tc>
              </a:tr>
            </a:tbl>
          </a:graphicData>
        </a:graphic>
      </p:graphicFrame>
    </p:spTree>
  </p:cSld>
  <p:timing>
    <p:tnLst>
      <p:par>
        <p:cTn dur="indefinite" id="5" nodeType="tmRoot" restart="never">
          <p:childTnLst>
            <p:seq>
              <p:cTn id="6"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47" name="Table 1"/>
          <p:cNvGraphicFramePr/>
          <p:nvPr/>
        </p:nvGraphicFramePr>
        <p:xfrm>
          <a:off x="395640" y="260640"/>
          <a:ext cx="8748000" cy="700560"/>
        </p:xfrm>
        <a:graphic>
          <a:graphicData uri="http://schemas.openxmlformats.org/drawingml/2006/table">
            <a:tbl>
              <a:tblPr/>
              <a:tblGrid>
                <a:gridCol w="8748000"/>
              </a:tblGrid>
              <a:tr h="1170720">
                <a:tc>
                  <a:txBody>
                    <a:bodyPr wrap="none"/>
                    <a:p>
                      <a:pPr algn="just">
                        <a:lnSpc>
                          <a:spcPct val="100000"/>
                        </a:lnSpc>
                      </a:pPr>
                      <a:r>
                        <a:rPr b="1" lang="it-IT" sz="2000">
                          <a:solidFill>
                            <a:srgbClr val="ffffff"/>
                          </a:solidFill>
                          <a:latin typeface="Franklin Gothic Book"/>
                        </a:rPr>
                        <a:t>Existen casetas de varios tamaños y tipos. Las casetas son privadas, pero hay varios abiertos al público (y no sólo por invitación). </a:t>
                      </a:r>
                      <a:endParaRPr/>
                    </a:p>
                  </a:txBody>
                  <a:tcPr/>
                </a:tc>
              </a:tr>
            </a:tbl>
          </a:graphicData>
        </a:graphic>
      </p:graphicFrame>
      <p:pic>
        <p:nvPicPr>
          <p:cNvPr descr="" id="48" name="Picture 2"/>
          <p:cNvPicPr/>
          <p:nvPr/>
        </p:nvPicPr>
        <p:blipFill>
          <a:blip r:embed="rId1"/>
          <a:stretch>
            <a:fillRect/>
          </a:stretch>
        </p:blipFill>
        <p:spPr>
          <a:xfrm>
            <a:off x="642960" y="2800800"/>
            <a:ext cx="2381040" cy="4057200"/>
          </a:xfrm>
          <a:prstGeom prst="rect">
            <a:avLst/>
          </a:prstGeom>
        </p:spPr>
      </p:pic>
      <p:pic>
        <p:nvPicPr>
          <p:cNvPr descr="" id="49" name="Picture 6"/>
          <p:cNvPicPr/>
          <p:nvPr/>
        </p:nvPicPr>
        <p:blipFill>
          <a:blip r:embed="rId2"/>
          <a:stretch>
            <a:fillRect/>
          </a:stretch>
        </p:blipFill>
        <p:spPr>
          <a:xfrm>
            <a:off x="2664000" y="1788840"/>
            <a:ext cx="3854880" cy="2891160"/>
          </a:xfrm>
          <a:prstGeom prst="rect">
            <a:avLst/>
          </a:prstGeom>
        </p:spPr>
      </p:pic>
      <p:pic>
        <p:nvPicPr>
          <p:cNvPr descr="" id="50" name="Picture 2"/>
          <p:cNvPicPr/>
          <p:nvPr/>
        </p:nvPicPr>
        <p:blipFill>
          <a:blip r:embed="rId3"/>
          <a:stretch>
            <a:fillRect/>
          </a:stretch>
        </p:blipFill>
        <p:spPr>
          <a:xfrm>
            <a:off x="5544000" y="4032000"/>
            <a:ext cx="3600000" cy="2397600"/>
          </a:xfrm>
          <a:prstGeom prst="rect">
            <a:avLst/>
          </a:prstGeom>
        </p:spPr>
      </p:pic>
    </p:spTree>
  </p:cSld>
  <p:timing>
    <p:tnLst>
      <p:par>
        <p:cTn dur="indefinite" id="7" nodeType="tmRoot" restart="never">
          <p:childTnLst>
            <p:seq>
              <p:cTn id="8"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pic>
        <p:nvPicPr>
          <p:cNvPr descr="" id="51" name="Picture 2"/>
          <p:cNvPicPr/>
          <p:nvPr/>
        </p:nvPicPr>
        <p:blipFill>
          <a:blip r:embed="rId1"/>
          <a:stretch>
            <a:fillRect/>
          </a:stretch>
        </p:blipFill>
        <p:spPr>
          <a:xfrm>
            <a:off x="741240" y="2528280"/>
            <a:ext cx="2858760" cy="3663720"/>
          </a:xfrm>
          <a:prstGeom prst="rect">
            <a:avLst/>
          </a:prstGeom>
        </p:spPr>
      </p:pic>
      <p:graphicFrame>
        <p:nvGraphicFramePr>
          <p:cNvPr id="52" name="Table 1"/>
          <p:cNvGraphicFramePr/>
          <p:nvPr/>
        </p:nvGraphicFramePr>
        <p:xfrm>
          <a:off x="539640" y="476640"/>
          <a:ext cx="8280720" cy="1310400"/>
        </p:xfrm>
        <a:graphic>
          <a:graphicData uri="http://schemas.openxmlformats.org/drawingml/2006/table">
            <a:tbl>
              <a:tblPr/>
              <a:tblGrid>
                <a:gridCol w="8280720"/>
              </a:tblGrid>
              <a:tr h="1890000">
                <a:tc>
                  <a:txBody>
                    <a:bodyPr wrap="none"/>
                    <a:p>
                      <a:pPr algn="just">
                        <a:lnSpc>
                          <a:spcPct val="100000"/>
                        </a:lnSpc>
                      </a:pPr>
                      <a:r>
                        <a:rPr b="1" lang="it-IT" sz="2000">
                          <a:solidFill>
                            <a:srgbClr val="ffffff"/>
                          </a:solidFill>
                          <a:latin typeface="Franklin Gothic Book"/>
                        </a:rPr>
                        <a:t>La entrada principal es un enorme monumento, también temporal, que cada año representa alguno de los monumentos más conocidos o edificios importantes de Sevilla. Las calles se iluminan por centenares de miles de farolillos y bombillas .</a:t>
                      </a:r>
                      <a:endParaRPr/>
                    </a:p>
                  </a:txBody>
                  <a:tcPr/>
                </a:tc>
              </a:tr>
            </a:tbl>
          </a:graphicData>
        </a:graphic>
      </p:graphicFrame>
      <p:pic>
        <p:nvPicPr>
          <p:cNvPr descr="" id="53" name="Picture 3"/>
          <p:cNvPicPr/>
          <p:nvPr/>
        </p:nvPicPr>
        <p:blipFill>
          <a:blip r:embed="rId2"/>
          <a:stretch>
            <a:fillRect/>
          </a:stretch>
        </p:blipFill>
        <p:spPr>
          <a:xfrm>
            <a:off x="3888000" y="2448000"/>
            <a:ext cx="4819320" cy="3762000"/>
          </a:xfrm>
          <a:prstGeom prst="rect">
            <a:avLst/>
          </a:prstGeom>
        </p:spPr>
      </p:pic>
    </p:spTree>
  </p:cSld>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4" name="TextShape 1"/>
          <p:cNvSpPr txBox="1"/>
          <p:nvPr/>
        </p:nvSpPr>
        <p:spPr>
          <a:xfrm>
            <a:off x="304920" y="457200"/>
            <a:ext cx="8686440" cy="837720"/>
          </a:xfrm>
          <a:prstGeom prst="rect">
            <a:avLst/>
          </a:prstGeom>
        </p:spPr>
        <p:txBody>
          <a:bodyPr anchor="ctr" bIns="45000" lIns="90000" rIns="90000" tIns="45000"/>
          <a:p>
            <a:pPr>
              <a:lnSpc>
                <a:spcPct val="100000"/>
              </a:lnSpc>
            </a:pPr>
            <a:r>
              <a:rPr lang="it-IT" sz="3600">
                <a:solidFill>
                  <a:srgbClr val="4e3b30"/>
                </a:solidFill>
                <a:latin typeface="Franklin Gothic Medium"/>
              </a:rPr>
              <a:t>LA PORTADA</a:t>
            </a:r>
            <a:endParaRPr/>
          </a:p>
        </p:txBody>
      </p:sp>
      <p:graphicFrame>
        <p:nvGraphicFramePr>
          <p:cNvPr id="55" name="Table 2"/>
          <p:cNvGraphicFramePr/>
          <p:nvPr/>
        </p:nvGraphicFramePr>
        <p:xfrm>
          <a:off x="467640" y="1397160"/>
          <a:ext cx="8280720" cy="1310400"/>
        </p:xfrm>
        <a:graphic>
          <a:graphicData uri="http://schemas.openxmlformats.org/drawingml/2006/table">
            <a:tbl>
              <a:tblPr/>
              <a:tblGrid>
                <a:gridCol w="8280720"/>
              </a:tblGrid>
              <a:tr h="1530360">
                <a:tc>
                  <a:txBody>
                    <a:bodyPr wrap="none"/>
                    <a:p>
                      <a:pPr algn="just">
                        <a:lnSpc>
                          <a:spcPct val="100000"/>
                        </a:lnSpc>
                      </a:pPr>
                      <a:r>
                        <a:rPr b="1" lang="it-IT" sz="2000">
                          <a:solidFill>
                            <a:srgbClr val="ffffff"/>
                          </a:solidFill>
                          <a:latin typeface="Franklin Gothic Book"/>
                        </a:rPr>
                        <a:t>El gran acto de la apertura oficial de la Feria de Abril es “el Alumbrao”, que empieza todos los años con el encendido del medio millón de farolillos y bombillas, gran parte de ellos en la Portada</a:t>
                      </a:r>
                      <a:r>
                        <a:rPr b="1" lang="it-IT">
                          <a:solidFill>
                            <a:srgbClr val="ffffff"/>
                          </a:solidFill>
                          <a:latin typeface="Franklin Gothic Book"/>
                        </a:rPr>
                        <a:t>.</a:t>
                      </a:r>
                      <a:endParaRPr/>
                    </a:p>
                  </a:txBody>
                  <a:tcPr/>
                </a:tc>
              </a:tr>
            </a:tbl>
          </a:graphicData>
        </a:graphic>
      </p:graphicFrame>
      <p:pic>
        <p:nvPicPr>
          <p:cNvPr descr="" id="56" name="Picture 2"/>
          <p:cNvPicPr/>
          <p:nvPr/>
        </p:nvPicPr>
        <p:blipFill>
          <a:blip r:embed="rId1"/>
          <a:stretch>
            <a:fillRect/>
          </a:stretch>
        </p:blipFill>
        <p:spPr>
          <a:xfrm>
            <a:off x="1835640" y="3069000"/>
            <a:ext cx="6084360" cy="3483000"/>
          </a:xfrm>
          <a:prstGeom prst="rect">
            <a:avLst/>
          </a:prstGeom>
        </p:spPr>
      </p:pic>
    </p:spTree>
  </p:cSld>
  <p:timing>
    <p:tnLst>
      <p:par>
        <p:cTn dur="indefinite" id="9" nodeType="tmRoot" restart="never">
          <p:childTnLst>
            <p:seq>
              <p:cTn id="10"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57" name="TextShape 1"/>
          <p:cNvSpPr txBox="1"/>
          <p:nvPr/>
        </p:nvSpPr>
        <p:spPr>
          <a:xfrm>
            <a:off x="304920" y="457200"/>
            <a:ext cx="3834720" cy="837720"/>
          </a:xfrm>
          <a:prstGeom prst="rect">
            <a:avLst/>
          </a:prstGeom>
        </p:spPr>
        <p:txBody>
          <a:bodyPr anchor="ctr" bIns="45000" lIns="90000" rIns="90000" tIns="45000"/>
          <a:p>
            <a:pPr>
              <a:lnSpc>
                <a:spcPct val="100000"/>
              </a:lnSpc>
            </a:pPr>
            <a:r>
              <a:rPr lang="it-IT" sz="3600">
                <a:solidFill>
                  <a:srgbClr val="4e3b30"/>
                </a:solidFill>
                <a:latin typeface="Franklin Gothic Medium"/>
              </a:rPr>
              <a:t>Portada 2013</a:t>
            </a:r>
            <a:endParaRPr/>
          </a:p>
        </p:txBody>
      </p:sp>
      <p:pic>
        <p:nvPicPr>
          <p:cNvPr descr="" id="58" name="Picture 2"/>
          <p:cNvPicPr/>
          <p:nvPr/>
        </p:nvPicPr>
        <p:blipFill>
          <a:blip r:embed="rId1"/>
          <a:stretch>
            <a:fillRect/>
          </a:stretch>
        </p:blipFill>
        <p:spPr>
          <a:xfrm>
            <a:off x="3905280" y="404640"/>
            <a:ext cx="5238360" cy="3600000"/>
          </a:xfrm>
          <a:prstGeom prst="rect">
            <a:avLst/>
          </a:prstGeom>
        </p:spPr>
      </p:pic>
      <p:graphicFrame>
        <p:nvGraphicFramePr>
          <p:cNvPr id="59" name="Table 2"/>
          <p:cNvGraphicFramePr/>
          <p:nvPr/>
        </p:nvGraphicFramePr>
        <p:xfrm>
          <a:off x="576000" y="4104000"/>
          <a:ext cx="8265960" cy="2448000"/>
        </p:xfrm>
        <a:graphic>
          <a:graphicData uri="http://schemas.openxmlformats.org/drawingml/2006/table">
            <a:tbl>
              <a:tblPr/>
              <a:tblGrid>
                <a:gridCol w="8265960"/>
              </a:tblGrid>
              <a:tr h="2609280">
                <a:tc>
                  <a:txBody>
                    <a:bodyPr wrap="none"/>
                    <a:p>
                      <a:pPr algn="just">
                        <a:lnSpc>
                          <a:spcPct val="100000"/>
                        </a:lnSpc>
                      </a:pPr>
                      <a:r>
                        <a:rPr b="1" lang="it-IT" sz="2000">
                          <a:solidFill>
                            <a:srgbClr val="ffffff"/>
                          </a:solidFill>
                          <a:latin typeface="Franklin Gothic Book"/>
                        </a:rPr>
                        <a:t>El diseño de la portada de la Feria de abril de Sevilla 2013 está inspirada en la Plaza de España, tendrá 43 metros de altura, 20.000 bombillas, un peso de 250.000 kilos y 4.000 metros cuadrados de pintura. La primera autoridad de la ciudad, alcalde, pulsa un botoncito y poco a poco se van encendiendo las 24.000 bombillas de la Portada: es el famoso “Alumbrao”.</a:t>
                      </a:r>
                      <a:endParaRPr/>
                    </a:p>
                  </a:txBody>
                  <a:tcPr/>
                </a:tc>
              </a:tr>
            </a:tbl>
          </a:graphicData>
        </a:graphic>
      </p:graphicFrame>
    </p:spTree>
  </p:cSld>
  <p:timing>
    <p:tnLst>
      <p:par>
        <p:cTn dur="indefinite" id="11" nodeType="tmRoot" restart="never">
          <p:childTnLst>
            <p:seq>
              <p:cTn id="12"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graphicFrame>
        <p:nvGraphicFramePr>
          <p:cNvPr id="60" name="Table 1"/>
          <p:cNvGraphicFramePr/>
          <p:nvPr/>
        </p:nvGraphicFramePr>
        <p:xfrm>
          <a:off x="539640" y="620640"/>
          <a:ext cx="2592000" cy="370440"/>
        </p:xfrm>
        <a:graphic>
          <a:graphicData uri="http://schemas.openxmlformats.org/drawingml/2006/table">
            <a:tbl>
              <a:tblPr/>
              <a:tblGrid>
                <a:gridCol w="2592000"/>
              </a:tblGrid>
              <a:tr h="735480">
                <a:tc>
                  <a:txBody>
                    <a:bodyPr wrap="none"/>
                    <a:p>
                      <a:pPr algn="ctr">
                        <a:lnSpc>
                          <a:spcPct val="100000"/>
                        </a:lnSpc>
                      </a:pPr>
                      <a:r>
                        <a:rPr b="1" lang="it-IT">
                          <a:solidFill>
                            <a:srgbClr val="ffffff"/>
                          </a:solidFill>
                          <a:latin typeface="Franklin Gothic Book"/>
                        </a:rPr>
                        <a:t>Portadas 2011 y 2012</a:t>
                      </a:r>
                      <a:endParaRPr/>
                    </a:p>
                  </a:txBody>
                  <a:tcPr/>
                </a:tc>
              </a:tr>
            </a:tbl>
          </a:graphicData>
        </a:graphic>
      </p:graphicFrame>
      <p:pic>
        <p:nvPicPr>
          <p:cNvPr descr="" id="61" name="Picture 2"/>
          <p:cNvPicPr/>
          <p:nvPr/>
        </p:nvPicPr>
        <p:blipFill>
          <a:blip r:embed="rId1"/>
          <a:stretch>
            <a:fillRect/>
          </a:stretch>
        </p:blipFill>
        <p:spPr>
          <a:xfrm>
            <a:off x="0" y="3168000"/>
            <a:ext cx="5112360" cy="3240000"/>
          </a:xfrm>
          <a:prstGeom prst="rect">
            <a:avLst/>
          </a:prstGeom>
        </p:spPr>
      </p:pic>
      <p:pic>
        <p:nvPicPr>
          <p:cNvPr descr="" id="62" name="Picture 3"/>
          <p:cNvPicPr/>
          <p:nvPr/>
        </p:nvPicPr>
        <p:blipFill>
          <a:blip r:embed="rId2"/>
          <a:stretch>
            <a:fillRect/>
          </a:stretch>
        </p:blipFill>
        <p:spPr>
          <a:xfrm>
            <a:off x="4320000" y="588960"/>
            <a:ext cx="4824000" cy="3299040"/>
          </a:xfrm>
          <a:prstGeom prst="rect">
            <a:avLst/>
          </a:prstGeom>
        </p:spPr>
      </p:pic>
    </p:spTree>
  </p:cSld>
  <p:timing>
    <p:tnLst>
      <p:par>
        <p:cTn dur="indefinite" id="13" nodeType="tmRoot" restart="never">
          <p:childTnLst>
            <p:seq>
              <p:cTn id="14"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